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77" r:id="rId2"/>
    <p:sldId id="476" r:id="rId3"/>
    <p:sldId id="475" r:id="rId4"/>
    <p:sldId id="479" r:id="rId5"/>
    <p:sldId id="478" r:id="rId6"/>
    <p:sldId id="480" r:id="rId7"/>
    <p:sldId id="481" r:id="rId8"/>
    <p:sldId id="482" r:id="rId9"/>
    <p:sldId id="483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23CA7-53A9-4A5F-8F37-19334D0B320F}" type="datetimeFigureOut">
              <a:rPr lang="es-ES" smtClean="0"/>
              <a:t>19/05/2023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DE013-E4DC-432B-80E7-AB70A14878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81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893E5-9DFC-4518-A880-3ABC0821F6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50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893E5-9DFC-4518-A880-3ABC0821F6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468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893E5-9DFC-4518-A880-3ABC0821F6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156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893E5-9DFC-4518-A880-3ABC0821F6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10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893E5-9DFC-4518-A880-3ABC0821F6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128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893E5-9DFC-4518-A880-3ABC0821F6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374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893E5-9DFC-4518-A880-3ABC0821F6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303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893E5-9DFC-4518-A880-3ABC0821F6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138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893E5-9DFC-4518-A880-3ABC0821F6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99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2">
            <a:extLst>
              <a:ext uri="{FF2B5EF4-FFF2-40B4-BE49-F238E27FC236}">
                <a16:creationId xmlns:a16="http://schemas.microsoft.com/office/drawing/2014/main" id="{CE8FBC94-612A-E647-9A90-3D923F438E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8198" y="-1057788"/>
            <a:ext cx="7961696" cy="8465709"/>
          </a:xfrm>
          <a:custGeom>
            <a:avLst/>
            <a:gdLst>
              <a:gd name="connsiteX0" fmla="*/ 0 w 5326063"/>
              <a:gd name="connsiteY0" fmla="*/ 3255963 h 6511925"/>
              <a:gd name="connsiteX1" fmla="*/ 2663032 w 5326063"/>
              <a:gd name="connsiteY1" fmla="*/ 0 h 6511925"/>
              <a:gd name="connsiteX2" fmla="*/ 5326064 w 5326063"/>
              <a:gd name="connsiteY2" fmla="*/ 3255963 h 6511925"/>
              <a:gd name="connsiteX3" fmla="*/ 2663032 w 5326063"/>
              <a:gd name="connsiteY3" fmla="*/ 6511926 h 6511925"/>
              <a:gd name="connsiteX4" fmla="*/ 0 w 5326063"/>
              <a:gd name="connsiteY4" fmla="*/ 3255963 h 6511925"/>
              <a:gd name="connsiteX0" fmla="*/ 66857 w 5392921"/>
              <a:gd name="connsiteY0" fmla="*/ 4239636 h 7495599"/>
              <a:gd name="connsiteX1" fmla="*/ 1524543 w 5392921"/>
              <a:gd name="connsiteY1" fmla="*/ 0 h 7495599"/>
              <a:gd name="connsiteX2" fmla="*/ 5392921 w 5392921"/>
              <a:gd name="connsiteY2" fmla="*/ 4239636 h 7495599"/>
              <a:gd name="connsiteX3" fmla="*/ 2729889 w 5392921"/>
              <a:gd name="connsiteY3" fmla="*/ 7495599 h 7495599"/>
              <a:gd name="connsiteX4" fmla="*/ 66857 w 5392921"/>
              <a:gd name="connsiteY4" fmla="*/ 4239636 h 7495599"/>
              <a:gd name="connsiteX0" fmla="*/ 31172 w 5163272"/>
              <a:gd name="connsiteY0" fmla="*/ 4248603 h 7511790"/>
              <a:gd name="connsiteX1" fmla="*/ 1488858 w 5163272"/>
              <a:gd name="connsiteY1" fmla="*/ 8967 h 7511790"/>
              <a:gd name="connsiteX2" fmla="*/ 5163272 w 5163272"/>
              <a:gd name="connsiteY2" fmla="*/ 3361912 h 7511790"/>
              <a:gd name="connsiteX3" fmla="*/ 2694204 w 5163272"/>
              <a:gd name="connsiteY3" fmla="*/ 7504566 h 7511790"/>
              <a:gd name="connsiteX4" fmla="*/ 31172 w 5163272"/>
              <a:gd name="connsiteY4" fmla="*/ 4248603 h 7511790"/>
              <a:gd name="connsiteX0" fmla="*/ 1178686 w 6310786"/>
              <a:gd name="connsiteY0" fmla="*/ 4248603 h 8308460"/>
              <a:gd name="connsiteX1" fmla="*/ 2636372 w 6310786"/>
              <a:gd name="connsiteY1" fmla="*/ 8967 h 8308460"/>
              <a:gd name="connsiteX2" fmla="*/ 6310786 w 6310786"/>
              <a:gd name="connsiteY2" fmla="*/ 3361912 h 8308460"/>
              <a:gd name="connsiteX3" fmla="*/ 3841718 w 6310786"/>
              <a:gd name="connsiteY3" fmla="*/ 7504566 h 8308460"/>
              <a:gd name="connsiteX4" fmla="*/ 103846 w 6310786"/>
              <a:gd name="connsiteY4" fmla="*/ 8029883 h 8308460"/>
              <a:gd name="connsiteX5" fmla="*/ 1178686 w 6310786"/>
              <a:gd name="connsiteY5" fmla="*/ 4248603 h 8308460"/>
              <a:gd name="connsiteX0" fmla="*/ 77237 w 7730864"/>
              <a:gd name="connsiteY0" fmla="*/ 3186994 h 8299797"/>
              <a:gd name="connsiteX1" fmla="*/ 4056450 w 7730864"/>
              <a:gd name="connsiteY1" fmla="*/ 304 h 8299797"/>
              <a:gd name="connsiteX2" fmla="*/ 7730864 w 7730864"/>
              <a:gd name="connsiteY2" fmla="*/ 3353249 h 8299797"/>
              <a:gd name="connsiteX3" fmla="*/ 5261796 w 7730864"/>
              <a:gd name="connsiteY3" fmla="*/ 7495903 h 8299797"/>
              <a:gd name="connsiteX4" fmla="*/ 1523924 w 7730864"/>
              <a:gd name="connsiteY4" fmla="*/ 8021220 h 8299797"/>
              <a:gd name="connsiteX5" fmla="*/ 77237 w 7730864"/>
              <a:gd name="connsiteY5" fmla="*/ 3186994 h 8299797"/>
              <a:gd name="connsiteX0" fmla="*/ 66108 w 7719735"/>
              <a:gd name="connsiteY0" fmla="*/ 3325520 h 8438323"/>
              <a:gd name="connsiteX1" fmla="*/ 3809793 w 7719735"/>
              <a:gd name="connsiteY1" fmla="*/ 285 h 8438323"/>
              <a:gd name="connsiteX2" fmla="*/ 7719735 w 7719735"/>
              <a:gd name="connsiteY2" fmla="*/ 3491775 h 8438323"/>
              <a:gd name="connsiteX3" fmla="*/ 5250667 w 7719735"/>
              <a:gd name="connsiteY3" fmla="*/ 7634429 h 8438323"/>
              <a:gd name="connsiteX4" fmla="*/ 1512795 w 7719735"/>
              <a:gd name="connsiteY4" fmla="*/ 8159746 h 8438323"/>
              <a:gd name="connsiteX5" fmla="*/ 66108 w 7719735"/>
              <a:gd name="connsiteY5" fmla="*/ 3325520 h 8438323"/>
              <a:gd name="connsiteX0" fmla="*/ 249784 w 7903411"/>
              <a:gd name="connsiteY0" fmla="*/ 3325508 h 8069784"/>
              <a:gd name="connsiteX1" fmla="*/ 3993469 w 7903411"/>
              <a:gd name="connsiteY1" fmla="*/ 273 h 8069784"/>
              <a:gd name="connsiteX2" fmla="*/ 7903411 w 7903411"/>
              <a:gd name="connsiteY2" fmla="*/ 3491763 h 8069784"/>
              <a:gd name="connsiteX3" fmla="*/ 5434343 w 7903411"/>
              <a:gd name="connsiteY3" fmla="*/ 7634417 h 8069784"/>
              <a:gd name="connsiteX4" fmla="*/ 629671 w 7903411"/>
              <a:gd name="connsiteY4" fmla="*/ 7577843 h 8069784"/>
              <a:gd name="connsiteX5" fmla="*/ 249784 w 7903411"/>
              <a:gd name="connsiteY5" fmla="*/ 3325508 h 8069784"/>
              <a:gd name="connsiteX0" fmla="*/ 249784 w 7903411"/>
              <a:gd name="connsiteY0" fmla="*/ 3325508 h 8467142"/>
              <a:gd name="connsiteX1" fmla="*/ 3993469 w 7903411"/>
              <a:gd name="connsiteY1" fmla="*/ 273 h 8467142"/>
              <a:gd name="connsiteX2" fmla="*/ 7903411 w 7903411"/>
              <a:gd name="connsiteY2" fmla="*/ 3491763 h 8467142"/>
              <a:gd name="connsiteX3" fmla="*/ 5434343 w 7903411"/>
              <a:gd name="connsiteY3" fmla="*/ 7634417 h 8467142"/>
              <a:gd name="connsiteX4" fmla="*/ 629671 w 7903411"/>
              <a:gd name="connsiteY4" fmla="*/ 7577843 h 8467142"/>
              <a:gd name="connsiteX5" fmla="*/ 249784 w 7903411"/>
              <a:gd name="connsiteY5" fmla="*/ 3325508 h 8467142"/>
              <a:gd name="connsiteX0" fmla="*/ 249784 w 7903411"/>
              <a:gd name="connsiteY0" fmla="*/ 3328393 h 8470027"/>
              <a:gd name="connsiteX1" fmla="*/ 3993469 w 7903411"/>
              <a:gd name="connsiteY1" fmla="*/ 3158 h 8470027"/>
              <a:gd name="connsiteX2" fmla="*/ 7903411 w 7903411"/>
              <a:gd name="connsiteY2" fmla="*/ 3494648 h 8470027"/>
              <a:gd name="connsiteX3" fmla="*/ 5434343 w 7903411"/>
              <a:gd name="connsiteY3" fmla="*/ 7637302 h 8470027"/>
              <a:gd name="connsiteX4" fmla="*/ 629671 w 7903411"/>
              <a:gd name="connsiteY4" fmla="*/ 7580728 h 8470027"/>
              <a:gd name="connsiteX5" fmla="*/ 249784 w 7903411"/>
              <a:gd name="connsiteY5" fmla="*/ 3328393 h 8470027"/>
              <a:gd name="connsiteX0" fmla="*/ 249784 w 7903411"/>
              <a:gd name="connsiteY0" fmla="*/ 3325235 h 8466869"/>
              <a:gd name="connsiteX1" fmla="*/ 3993469 w 7903411"/>
              <a:gd name="connsiteY1" fmla="*/ 0 h 8466869"/>
              <a:gd name="connsiteX2" fmla="*/ 7903411 w 7903411"/>
              <a:gd name="connsiteY2" fmla="*/ 3491490 h 8466869"/>
              <a:gd name="connsiteX3" fmla="*/ 5434343 w 7903411"/>
              <a:gd name="connsiteY3" fmla="*/ 7634144 h 8466869"/>
              <a:gd name="connsiteX4" fmla="*/ 629671 w 7903411"/>
              <a:gd name="connsiteY4" fmla="*/ 7577570 h 8466869"/>
              <a:gd name="connsiteX5" fmla="*/ 249784 w 7903411"/>
              <a:gd name="connsiteY5" fmla="*/ 3325235 h 8466869"/>
              <a:gd name="connsiteX0" fmla="*/ 249784 w 7903411"/>
              <a:gd name="connsiteY0" fmla="*/ 3325235 h 8376522"/>
              <a:gd name="connsiteX1" fmla="*/ 3993469 w 7903411"/>
              <a:gd name="connsiteY1" fmla="*/ 0 h 8376522"/>
              <a:gd name="connsiteX2" fmla="*/ 7903411 w 7903411"/>
              <a:gd name="connsiteY2" fmla="*/ 3491490 h 8376522"/>
              <a:gd name="connsiteX3" fmla="*/ 5434343 w 7903411"/>
              <a:gd name="connsiteY3" fmla="*/ 7634144 h 8376522"/>
              <a:gd name="connsiteX4" fmla="*/ 629671 w 7903411"/>
              <a:gd name="connsiteY4" fmla="*/ 7439025 h 8376522"/>
              <a:gd name="connsiteX5" fmla="*/ 249784 w 7903411"/>
              <a:gd name="connsiteY5" fmla="*/ 3325235 h 8376522"/>
              <a:gd name="connsiteX0" fmla="*/ 284161 w 7937788"/>
              <a:gd name="connsiteY0" fmla="*/ 3325235 h 8376522"/>
              <a:gd name="connsiteX1" fmla="*/ 4027846 w 7937788"/>
              <a:gd name="connsiteY1" fmla="*/ 0 h 8376522"/>
              <a:gd name="connsiteX2" fmla="*/ 7937788 w 7937788"/>
              <a:gd name="connsiteY2" fmla="*/ 3491490 h 8376522"/>
              <a:gd name="connsiteX3" fmla="*/ 5468720 w 7937788"/>
              <a:gd name="connsiteY3" fmla="*/ 7634144 h 8376522"/>
              <a:gd name="connsiteX4" fmla="*/ 664048 w 7937788"/>
              <a:gd name="connsiteY4" fmla="*/ 7439025 h 8376522"/>
              <a:gd name="connsiteX5" fmla="*/ 284161 w 7937788"/>
              <a:gd name="connsiteY5" fmla="*/ 3325235 h 8376522"/>
              <a:gd name="connsiteX0" fmla="*/ 299167 w 7952794"/>
              <a:gd name="connsiteY0" fmla="*/ 3325235 h 8376522"/>
              <a:gd name="connsiteX1" fmla="*/ 4042852 w 7952794"/>
              <a:gd name="connsiteY1" fmla="*/ 0 h 8376522"/>
              <a:gd name="connsiteX2" fmla="*/ 7952794 w 7952794"/>
              <a:gd name="connsiteY2" fmla="*/ 3491490 h 8376522"/>
              <a:gd name="connsiteX3" fmla="*/ 5483726 w 7952794"/>
              <a:gd name="connsiteY3" fmla="*/ 7634144 h 8376522"/>
              <a:gd name="connsiteX4" fmla="*/ 679054 w 7952794"/>
              <a:gd name="connsiteY4" fmla="*/ 7439025 h 8376522"/>
              <a:gd name="connsiteX5" fmla="*/ 299167 w 7952794"/>
              <a:gd name="connsiteY5" fmla="*/ 3325235 h 8376522"/>
              <a:gd name="connsiteX0" fmla="*/ 224192 w 7877819"/>
              <a:gd name="connsiteY0" fmla="*/ 3325235 h 8376522"/>
              <a:gd name="connsiteX1" fmla="*/ 3967877 w 7877819"/>
              <a:gd name="connsiteY1" fmla="*/ 0 h 8376522"/>
              <a:gd name="connsiteX2" fmla="*/ 7877819 w 7877819"/>
              <a:gd name="connsiteY2" fmla="*/ 3491490 h 8376522"/>
              <a:gd name="connsiteX3" fmla="*/ 5408751 w 7877819"/>
              <a:gd name="connsiteY3" fmla="*/ 7634144 h 8376522"/>
              <a:gd name="connsiteX4" fmla="*/ 604079 w 7877819"/>
              <a:gd name="connsiteY4" fmla="*/ 7439025 h 8376522"/>
              <a:gd name="connsiteX5" fmla="*/ 224192 w 7877819"/>
              <a:gd name="connsiteY5" fmla="*/ 3325235 h 837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7819" h="8376522">
                <a:moveTo>
                  <a:pt x="224192" y="3325235"/>
                </a:moveTo>
                <a:cubicBezTo>
                  <a:pt x="649357" y="2000731"/>
                  <a:pt x="2054963" y="0"/>
                  <a:pt x="3967877" y="0"/>
                </a:cubicBezTo>
                <a:cubicBezTo>
                  <a:pt x="5880791" y="0"/>
                  <a:pt x="7877819" y="1693271"/>
                  <a:pt x="7877819" y="3491490"/>
                </a:cubicBezTo>
                <a:cubicBezTo>
                  <a:pt x="7877819" y="5289709"/>
                  <a:pt x="6621041" y="6976222"/>
                  <a:pt x="5408751" y="7634144"/>
                </a:cubicBezTo>
                <a:cubicBezTo>
                  <a:pt x="4196461" y="8292066"/>
                  <a:pt x="2073154" y="8993067"/>
                  <a:pt x="604079" y="7439025"/>
                </a:cubicBezTo>
                <a:cubicBezTo>
                  <a:pt x="7840" y="6827092"/>
                  <a:pt x="-200973" y="4649739"/>
                  <a:pt x="224192" y="3325235"/>
                </a:cubicBez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de-NO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ADA07C-0C1F-1247-AB3A-EC2500DFCE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7952" y="2089542"/>
            <a:ext cx="7691717" cy="2387600"/>
          </a:xfrm>
        </p:spPr>
        <p:txBody>
          <a:bodyPr anchor="b">
            <a:normAutofit/>
          </a:bodyPr>
          <a:lstStyle>
            <a:lvl1pPr algn="l">
              <a:defRPr sz="4500" baseline="0">
                <a:solidFill>
                  <a:srgbClr val="000000"/>
                </a:solidFill>
                <a:latin typeface="Consolas" panose="020B0609020204030204" pitchFamily="49" charset="0"/>
              </a:defRPr>
            </a:lvl1pPr>
          </a:lstStyle>
          <a:p>
            <a:r>
              <a:rPr lang="de-DE" dirty="0"/>
              <a:t>Title</a:t>
            </a:r>
            <a:endParaRPr lang="de-NO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CAC950-9908-C843-BAC7-A79F9C858F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7953" y="4656138"/>
            <a:ext cx="7691718" cy="16557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Subtitle</a:t>
            </a:r>
            <a:endParaRPr lang="de-NO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DDD965BA-1DC8-D249-940F-90936FC4A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90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22.02.21</a:t>
            </a:r>
            <a:endParaRPr lang="de-NO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C7FDEA5A-2399-DB4A-B0D8-415192466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6954" y="6303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Title of presentation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BEA7CB59-FD8C-BF40-90D2-AB586FFBC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9446" y="6311900"/>
            <a:ext cx="1623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Page </a:t>
            </a:r>
            <a:fld id="{91B49E14-8CAD-E547-8B31-8092D1631DBF}" type="slidenum">
              <a:rPr lang="de-NO" smtClean="0"/>
              <a:pPr/>
              <a:t>‹Nº›</a:t>
            </a:fld>
            <a:r>
              <a:rPr lang="de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4609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CE437-A611-124C-86BA-64B55CE1D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Title</a:t>
            </a:r>
            <a:endParaRPr lang="de-NO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055A6F-6666-B04A-9EEE-AEE77DD9B7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8908" y="1825625"/>
            <a:ext cx="5181600" cy="4351338"/>
          </a:xfrm>
        </p:spPr>
        <p:txBody>
          <a:bodyPr/>
          <a:lstStyle>
            <a:lvl1pPr>
              <a:defRPr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</a:lstStyle>
          <a:p>
            <a:pPr lvl="0"/>
            <a:r>
              <a:rPr lang="de-DE" dirty="0"/>
              <a:t>Text </a:t>
            </a:r>
            <a:r>
              <a:rPr lang="de-DE" dirty="0" err="1"/>
              <a:t>Column</a:t>
            </a:r>
            <a:r>
              <a:rPr lang="de-DE" dirty="0"/>
              <a:t> 1</a:t>
            </a:r>
          </a:p>
          <a:p>
            <a:pPr lvl="1"/>
            <a:r>
              <a:rPr lang="de-DE" dirty="0"/>
              <a:t>More </a:t>
            </a:r>
            <a:r>
              <a:rPr lang="de-DE" dirty="0" err="1"/>
              <a:t>text</a:t>
            </a:r>
            <a:endParaRPr lang="de-DE" dirty="0"/>
          </a:p>
          <a:p>
            <a:pPr lvl="2"/>
            <a:r>
              <a:rPr lang="de-DE" dirty="0"/>
              <a:t>Even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8A2770-D703-B243-BAF7-6C6962ABDB6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1492" y="1823500"/>
            <a:ext cx="5181600" cy="4351338"/>
          </a:xfrm>
        </p:spPr>
        <p:txBody>
          <a:bodyPr/>
          <a:lstStyle>
            <a:lvl1pPr>
              <a:defRPr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</a:lstStyle>
          <a:p>
            <a:pPr lvl="0"/>
            <a:r>
              <a:rPr lang="de-DE" dirty="0"/>
              <a:t>Text </a:t>
            </a:r>
            <a:r>
              <a:rPr lang="de-DE" dirty="0" err="1"/>
              <a:t>Column</a:t>
            </a:r>
            <a:r>
              <a:rPr lang="de-DE" dirty="0"/>
              <a:t> 2</a:t>
            </a:r>
          </a:p>
          <a:p>
            <a:pPr lvl="1"/>
            <a:r>
              <a:rPr lang="de-DE" dirty="0"/>
              <a:t>More </a:t>
            </a:r>
            <a:r>
              <a:rPr lang="de-DE" dirty="0" err="1"/>
              <a:t>text</a:t>
            </a:r>
            <a:endParaRPr lang="de-DE" dirty="0"/>
          </a:p>
          <a:p>
            <a:pPr lvl="2"/>
            <a:r>
              <a:rPr lang="de-DE" dirty="0"/>
              <a:t>Even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249973DC-93E3-4149-B20D-A9FE9D81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890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22.02.21</a:t>
            </a:r>
            <a:endParaRPr lang="de-NO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E75914C-F4D2-FF49-BDD8-907559375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6954" y="6303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Title of presentation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C8CE3CA6-B5E9-DA40-8858-E054FAE85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9446" y="6311900"/>
            <a:ext cx="1623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Page </a:t>
            </a:r>
            <a:fld id="{91B49E14-8CAD-E547-8B31-8092D1631DBF}" type="slidenum">
              <a:rPr lang="de-NO" smtClean="0"/>
              <a:pPr/>
              <a:t>‹Nº›</a:t>
            </a:fld>
            <a:r>
              <a:rPr lang="de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3314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22">
            <a:extLst>
              <a:ext uri="{FF2B5EF4-FFF2-40B4-BE49-F238E27FC236}">
                <a16:creationId xmlns:a16="http://schemas.microsoft.com/office/drawing/2014/main" id="{BF0615B9-8D6C-6147-8138-F13747A970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28402" y="-759261"/>
            <a:ext cx="7877819" cy="8376522"/>
          </a:xfrm>
          <a:custGeom>
            <a:avLst/>
            <a:gdLst>
              <a:gd name="connsiteX0" fmla="*/ 0 w 5326063"/>
              <a:gd name="connsiteY0" fmla="*/ 3255963 h 6511925"/>
              <a:gd name="connsiteX1" fmla="*/ 2663032 w 5326063"/>
              <a:gd name="connsiteY1" fmla="*/ 0 h 6511925"/>
              <a:gd name="connsiteX2" fmla="*/ 5326064 w 5326063"/>
              <a:gd name="connsiteY2" fmla="*/ 3255963 h 6511925"/>
              <a:gd name="connsiteX3" fmla="*/ 2663032 w 5326063"/>
              <a:gd name="connsiteY3" fmla="*/ 6511926 h 6511925"/>
              <a:gd name="connsiteX4" fmla="*/ 0 w 5326063"/>
              <a:gd name="connsiteY4" fmla="*/ 3255963 h 6511925"/>
              <a:gd name="connsiteX0" fmla="*/ 66857 w 5392921"/>
              <a:gd name="connsiteY0" fmla="*/ 4239636 h 7495599"/>
              <a:gd name="connsiteX1" fmla="*/ 1524543 w 5392921"/>
              <a:gd name="connsiteY1" fmla="*/ 0 h 7495599"/>
              <a:gd name="connsiteX2" fmla="*/ 5392921 w 5392921"/>
              <a:gd name="connsiteY2" fmla="*/ 4239636 h 7495599"/>
              <a:gd name="connsiteX3" fmla="*/ 2729889 w 5392921"/>
              <a:gd name="connsiteY3" fmla="*/ 7495599 h 7495599"/>
              <a:gd name="connsiteX4" fmla="*/ 66857 w 5392921"/>
              <a:gd name="connsiteY4" fmla="*/ 4239636 h 7495599"/>
              <a:gd name="connsiteX0" fmla="*/ 31172 w 5163272"/>
              <a:gd name="connsiteY0" fmla="*/ 4248603 h 7511790"/>
              <a:gd name="connsiteX1" fmla="*/ 1488858 w 5163272"/>
              <a:gd name="connsiteY1" fmla="*/ 8967 h 7511790"/>
              <a:gd name="connsiteX2" fmla="*/ 5163272 w 5163272"/>
              <a:gd name="connsiteY2" fmla="*/ 3361912 h 7511790"/>
              <a:gd name="connsiteX3" fmla="*/ 2694204 w 5163272"/>
              <a:gd name="connsiteY3" fmla="*/ 7504566 h 7511790"/>
              <a:gd name="connsiteX4" fmla="*/ 31172 w 5163272"/>
              <a:gd name="connsiteY4" fmla="*/ 4248603 h 7511790"/>
              <a:gd name="connsiteX0" fmla="*/ 1178686 w 6310786"/>
              <a:gd name="connsiteY0" fmla="*/ 4248603 h 8308460"/>
              <a:gd name="connsiteX1" fmla="*/ 2636372 w 6310786"/>
              <a:gd name="connsiteY1" fmla="*/ 8967 h 8308460"/>
              <a:gd name="connsiteX2" fmla="*/ 6310786 w 6310786"/>
              <a:gd name="connsiteY2" fmla="*/ 3361912 h 8308460"/>
              <a:gd name="connsiteX3" fmla="*/ 3841718 w 6310786"/>
              <a:gd name="connsiteY3" fmla="*/ 7504566 h 8308460"/>
              <a:gd name="connsiteX4" fmla="*/ 103846 w 6310786"/>
              <a:gd name="connsiteY4" fmla="*/ 8029883 h 8308460"/>
              <a:gd name="connsiteX5" fmla="*/ 1178686 w 6310786"/>
              <a:gd name="connsiteY5" fmla="*/ 4248603 h 8308460"/>
              <a:gd name="connsiteX0" fmla="*/ 77237 w 7730864"/>
              <a:gd name="connsiteY0" fmla="*/ 3186994 h 8299797"/>
              <a:gd name="connsiteX1" fmla="*/ 4056450 w 7730864"/>
              <a:gd name="connsiteY1" fmla="*/ 304 h 8299797"/>
              <a:gd name="connsiteX2" fmla="*/ 7730864 w 7730864"/>
              <a:gd name="connsiteY2" fmla="*/ 3353249 h 8299797"/>
              <a:gd name="connsiteX3" fmla="*/ 5261796 w 7730864"/>
              <a:gd name="connsiteY3" fmla="*/ 7495903 h 8299797"/>
              <a:gd name="connsiteX4" fmla="*/ 1523924 w 7730864"/>
              <a:gd name="connsiteY4" fmla="*/ 8021220 h 8299797"/>
              <a:gd name="connsiteX5" fmla="*/ 77237 w 7730864"/>
              <a:gd name="connsiteY5" fmla="*/ 3186994 h 8299797"/>
              <a:gd name="connsiteX0" fmla="*/ 66108 w 7719735"/>
              <a:gd name="connsiteY0" fmla="*/ 3325520 h 8438323"/>
              <a:gd name="connsiteX1" fmla="*/ 3809793 w 7719735"/>
              <a:gd name="connsiteY1" fmla="*/ 285 h 8438323"/>
              <a:gd name="connsiteX2" fmla="*/ 7719735 w 7719735"/>
              <a:gd name="connsiteY2" fmla="*/ 3491775 h 8438323"/>
              <a:gd name="connsiteX3" fmla="*/ 5250667 w 7719735"/>
              <a:gd name="connsiteY3" fmla="*/ 7634429 h 8438323"/>
              <a:gd name="connsiteX4" fmla="*/ 1512795 w 7719735"/>
              <a:gd name="connsiteY4" fmla="*/ 8159746 h 8438323"/>
              <a:gd name="connsiteX5" fmla="*/ 66108 w 7719735"/>
              <a:gd name="connsiteY5" fmla="*/ 3325520 h 8438323"/>
              <a:gd name="connsiteX0" fmla="*/ 249784 w 7903411"/>
              <a:gd name="connsiteY0" fmla="*/ 3325508 h 8069784"/>
              <a:gd name="connsiteX1" fmla="*/ 3993469 w 7903411"/>
              <a:gd name="connsiteY1" fmla="*/ 273 h 8069784"/>
              <a:gd name="connsiteX2" fmla="*/ 7903411 w 7903411"/>
              <a:gd name="connsiteY2" fmla="*/ 3491763 h 8069784"/>
              <a:gd name="connsiteX3" fmla="*/ 5434343 w 7903411"/>
              <a:gd name="connsiteY3" fmla="*/ 7634417 h 8069784"/>
              <a:gd name="connsiteX4" fmla="*/ 629671 w 7903411"/>
              <a:gd name="connsiteY4" fmla="*/ 7577843 h 8069784"/>
              <a:gd name="connsiteX5" fmla="*/ 249784 w 7903411"/>
              <a:gd name="connsiteY5" fmla="*/ 3325508 h 8069784"/>
              <a:gd name="connsiteX0" fmla="*/ 249784 w 7903411"/>
              <a:gd name="connsiteY0" fmla="*/ 3325508 h 8467142"/>
              <a:gd name="connsiteX1" fmla="*/ 3993469 w 7903411"/>
              <a:gd name="connsiteY1" fmla="*/ 273 h 8467142"/>
              <a:gd name="connsiteX2" fmla="*/ 7903411 w 7903411"/>
              <a:gd name="connsiteY2" fmla="*/ 3491763 h 8467142"/>
              <a:gd name="connsiteX3" fmla="*/ 5434343 w 7903411"/>
              <a:gd name="connsiteY3" fmla="*/ 7634417 h 8467142"/>
              <a:gd name="connsiteX4" fmla="*/ 629671 w 7903411"/>
              <a:gd name="connsiteY4" fmla="*/ 7577843 h 8467142"/>
              <a:gd name="connsiteX5" fmla="*/ 249784 w 7903411"/>
              <a:gd name="connsiteY5" fmla="*/ 3325508 h 8467142"/>
              <a:gd name="connsiteX0" fmla="*/ 249784 w 7903411"/>
              <a:gd name="connsiteY0" fmla="*/ 3328393 h 8470027"/>
              <a:gd name="connsiteX1" fmla="*/ 3993469 w 7903411"/>
              <a:gd name="connsiteY1" fmla="*/ 3158 h 8470027"/>
              <a:gd name="connsiteX2" fmla="*/ 7903411 w 7903411"/>
              <a:gd name="connsiteY2" fmla="*/ 3494648 h 8470027"/>
              <a:gd name="connsiteX3" fmla="*/ 5434343 w 7903411"/>
              <a:gd name="connsiteY3" fmla="*/ 7637302 h 8470027"/>
              <a:gd name="connsiteX4" fmla="*/ 629671 w 7903411"/>
              <a:gd name="connsiteY4" fmla="*/ 7580728 h 8470027"/>
              <a:gd name="connsiteX5" fmla="*/ 249784 w 7903411"/>
              <a:gd name="connsiteY5" fmla="*/ 3328393 h 8470027"/>
              <a:gd name="connsiteX0" fmla="*/ 249784 w 7903411"/>
              <a:gd name="connsiteY0" fmla="*/ 3325235 h 8466869"/>
              <a:gd name="connsiteX1" fmla="*/ 3993469 w 7903411"/>
              <a:gd name="connsiteY1" fmla="*/ 0 h 8466869"/>
              <a:gd name="connsiteX2" fmla="*/ 7903411 w 7903411"/>
              <a:gd name="connsiteY2" fmla="*/ 3491490 h 8466869"/>
              <a:gd name="connsiteX3" fmla="*/ 5434343 w 7903411"/>
              <a:gd name="connsiteY3" fmla="*/ 7634144 h 8466869"/>
              <a:gd name="connsiteX4" fmla="*/ 629671 w 7903411"/>
              <a:gd name="connsiteY4" fmla="*/ 7577570 h 8466869"/>
              <a:gd name="connsiteX5" fmla="*/ 249784 w 7903411"/>
              <a:gd name="connsiteY5" fmla="*/ 3325235 h 8466869"/>
              <a:gd name="connsiteX0" fmla="*/ 249784 w 7903411"/>
              <a:gd name="connsiteY0" fmla="*/ 3325235 h 8376522"/>
              <a:gd name="connsiteX1" fmla="*/ 3993469 w 7903411"/>
              <a:gd name="connsiteY1" fmla="*/ 0 h 8376522"/>
              <a:gd name="connsiteX2" fmla="*/ 7903411 w 7903411"/>
              <a:gd name="connsiteY2" fmla="*/ 3491490 h 8376522"/>
              <a:gd name="connsiteX3" fmla="*/ 5434343 w 7903411"/>
              <a:gd name="connsiteY3" fmla="*/ 7634144 h 8376522"/>
              <a:gd name="connsiteX4" fmla="*/ 629671 w 7903411"/>
              <a:gd name="connsiteY4" fmla="*/ 7439025 h 8376522"/>
              <a:gd name="connsiteX5" fmla="*/ 249784 w 7903411"/>
              <a:gd name="connsiteY5" fmla="*/ 3325235 h 8376522"/>
              <a:gd name="connsiteX0" fmla="*/ 284161 w 7937788"/>
              <a:gd name="connsiteY0" fmla="*/ 3325235 h 8376522"/>
              <a:gd name="connsiteX1" fmla="*/ 4027846 w 7937788"/>
              <a:gd name="connsiteY1" fmla="*/ 0 h 8376522"/>
              <a:gd name="connsiteX2" fmla="*/ 7937788 w 7937788"/>
              <a:gd name="connsiteY2" fmla="*/ 3491490 h 8376522"/>
              <a:gd name="connsiteX3" fmla="*/ 5468720 w 7937788"/>
              <a:gd name="connsiteY3" fmla="*/ 7634144 h 8376522"/>
              <a:gd name="connsiteX4" fmla="*/ 664048 w 7937788"/>
              <a:gd name="connsiteY4" fmla="*/ 7439025 h 8376522"/>
              <a:gd name="connsiteX5" fmla="*/ 284161 w 7937788"/>
              <a:gd name="connsiteY5" fmla="*/ 3325235 h 8376522"/>
              <a:gd name="connsiteX0" fmla="*/ 299167 w 7952794"/>
              <a:gd name="connsiteY0" fmla="*/ 3325235 h 8376522"/>
              <a:gd name="connsiteX1" fmla="*/ 4042852 w 7952794"/>
              <a:gd name="connsiteY1" fmla="*/ 0 h 8376522"/>
              <a:gd name="connsiteX2" fmla="*/ 7952794 w 7952794"/>
              <a:gd name="connsiteY2" fmla="*/ 3491490 h 8376522"/>
              <a:gd name="connsiteX3" fmla="*/ 5483726 w 7952794"/>
              <a:gd name="connsiteY3" fmla="*/ 7634144 h 8376522"/>
              <a:gd name="connsiteX4" fmla="*/ 679054 w 7952794"/>
              <a:gd name="connsiteY4" fmla="*/ 7439025 h 8376522"/>
              <a:gd name="connsiteX5" fmla="*/ 299167 w 7952794"/>
              <a:gd name="connsiteY5" fmla="*/ 3325235 h 8376522"/>
              <a:gd name="connsiteX0" fmla="*/ 224192 w 7877819"/>
              <a:gd name="connsiteY0" fmla="*/ 3325235 h 8376522"/>
              <a:gd name="connsiteX1" fmla="*/ 3967877 w 7877819"/>
              <a:gd name="connsiteY1" fmla="*/ 0 h 8376522"/>
              <a:gd name="connsiteX2" fmla="*/ 7877819 w 7877819"/>
              <a:gd name="connsiteY2" fmla="*/ 3491490 h 8376522"/>
              <a:gd name="connsiteX3" fmla="*/ 5408751 w 7877819"/>
              <a:gd name="connsiteY3" fmla="*/ 7634144 h 8376522"/>
              <a:gd name="connsiteX4" fmla="*/ 604079 w 7877819"/>
              <a:gd name="connsiteY4" fmla="*/ 7439025 h 8376522"/>
              <a:gd name="connsiteX5" fmla="*/ 224192 w 7877819"/>
              <a:gd name="connsiteY5" fmla="*/ 3325235 h 837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7819" h="8376522">
                <a:moveTo>
                  <a:pt x="224192" y="3325235"/>
                </a:moveTo>
                <a:cubicBezTo>
                  <a:pt x="649357" y="2000731"/>
                  <a:pt x="2054963" y="0"/>
                  <a:pt x="3967877" y="0"/>
                </a:cubicBezTo>
                <a:cubicBezTo>
                  <a:pt x="5880791" y="0"/>
                  <a:pt x="7877819" y="1693271"/>
                  <a:pt x="7877819" y="3491490"/>
                </a:cubicBezTo>
                <a:cubicBezTo>
                  <a:pt x="7877819" y="5289709"/>
                  <a:pt x="6621041" y="6976222"/>
                  <a:pt x="5408751" y="7634144"/>
                </a:cubicBezTo>
                <a:cubicBezTo>
                  <a:pt x="4196461" y="8292066"/>
                  <a:pt x="2073154" y="8993067"/>
                  <a:pt x="604079" y="7439025"/>
                </a:cubicBezTo>
                <a:cubicBezTo>
                  <a:pt x="7840" y="6827092"/>
                  <a:pt x="-200973" y="4649739"/>
                  <a:pt x="224192" y="3325235"/>
                </a:cubicBezTo>
                <a:close/>
              </a:path>
            </a:pathLst>
          </a:custGeom>
          <a:solidFill>
            <a:srgbClr val="929292"/>
          </a:solidFill>
        </p:spPr>
        <p:txBody>
          <a:bodyPr/>
          <a:lstStyle/>
          <a:p>
            <a:endParaRPr lang="de-NO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8A2770-D703-B243-BAF7-6C6962ABDB6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1492" y="1823500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Text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  <a:p>
            <a:pPr lvl="1"/>
            <a:r>
              <a:rPr lang="de-DE" dirty="0"/>
              <a:t>More </a:t>
            </a:r>
            <a:r>
              <a:rPr lang="de-DE" dirty="0" err="1"/>
              <a:t>text</a:t>
            </a:r>
            <a:endParaRPr lang="de-DE" dirty="0"/>
          </a:p>
          <a:p>
            <a:pPr lvl="2"/>
            <a:r>
              <a:rPr lang="de-DE" dirty="0"/>
              <a:t>Even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249973DC-93E3-4149-B20D-A9FE9D81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890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22.02.21</a:t>
            </a:r>
            <a:endParaRPr lang="de-NO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E75914C-F4D2-FF49-BDD8-907559375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6954" y="6303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Title of presentation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C8CE3CA6-B5E9-DA40-8858-E054FAE85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9446" y="6311900"/>
            <a:ext cx="1623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Page </a:t>
            </a:r>
            <a:fld id="{91B49E14-8CAD-E547-8B31-8092D1631DBF}" type="slidenum">
              <a:rPr lang="de-NO" smtClean="0"/>
              <a:pPr/>
              <a:t>‹Nº›</a:t>
            </a:fld>
            <a:r>
              <a:rPr lang="de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9025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94B28CB-5860-9942-8E10-3CF282368A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solidFill>
            <a:srgbClr val="929292"/>
          </a:solidFill>
        </p:spPr>
        <p:txBody>
          <a:bodyPr/>
          <a:lstStyle/>
          <a:p>
            <a:endParaRPr lang="de-NO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249973DC-93E3-4149-B20D-A9FE9D81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890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22.02.21</a:t>
            </a:r>
            <a:endParaRPr lang="de-NO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E75914C-F4D2-FF49-BDD8-907559375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6954" y="6303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Title of presentation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C8CE3CA6-B5E9-DA40-8858-E054FAE85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9446" y="6311900"/>
            <a:ext cx="1623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Page </a:t>
            </a:r>
            <a:fld id="{91B49E14-8CAD-E547-8B31-8092D1631DBF}" type="slidenum">
              <a:rPr lang="de-NO" smtClean="0"/>
              <a:pPr/>
              <a:t>‹Nº›</a:t>
            </a:fld>
            <a:r>
              <a:rPr lang="de-NO" dirty="0"/>
              <a:t>  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CDB37ABF-11C0-EE40-9019-986B4C939D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1492" y="1823500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Text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  <a:p>
            <a:pPr lvl="1"/>
            <a:r>
              <a:rPr lang="de-DE" dirty="0"/>
              <a:t>More </a:t>
            </a:r>
            <a:r>
              <a:rPr lang="de-DE" dirty="0" err="1"/>
              <a:t>text</a:t>
            </a:r>
            <a:endParaRPr lang="de-DE" dirty="0"/>
          </a:p>
          <a:p>
            <a:pPr lvl="2"/>
            <a:r>
              <a:rPr lang="de-DE" dirty="0"/>
              <a:t>Even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81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94B28CB-5860-9942-8E10-3CF282368A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929292"/>
          </a:solidFill>
        </p:spPr>
        <p:txBody>
          <a:bodyPr/>
          <a:lstStyle/>
          <a:p>
            <a:endParaRPr lang="de-NO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249973DC-93E3-4149-B20D-A9FE9D81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890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22.02.21</a:t>
            </a:r>
            <a:endParaRPr lang="de-NO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E75914C-F4D2-FF49-BDD8-907559375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6954" y="6303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Title of presentation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C8CE3CA6-B5E9-DA40-8858-E054FAE85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9446" y="6311900"/>
            <a:ext cx="1623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Page </a:t>
            </a:r>
            <a:fld id="{91B49E14-8CAD-E547-8B31-8092D1631DBF}" type="slidenum">
              <a:rPr lang="de-NO" smtClean="0"/>
              <a:pPr/>
              <a:t>‹Nº›</a:t>
            </a:fld>
            <a:r>
              <a:rPr lang="de-NO" dirty="0"/>
              <a:t> 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CF94F3B-B0CB-BD4B-9287-19064A3E54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763" y="431660"/>
            <a:ext cx="938761" cy="2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46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hree columns (+ 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CE437-A611-124C-86BA-64B55CE1DC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Title</a:t>
            </a:r>
            <a:endParaRPr lang="de-NO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055A6F-6666-B04A-9EEE-AEE77DD9B7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8908" y="2974693"/>
            <a:ext cx="3435381" cy="3202269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de-DE" dirty="0"/>
              <a:t>Text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1</a:t>
            </a:r>
          </a:p>
          <a:p>
            <a:pPr lvl="1"/>
            <a:r>
              <a:rPr lang="de-DE" dirty="0"/>
              <a:t>More </a:t>
            </a:r>
            <a:r>
              <a:rPr lang="de-DE" dirty="0" err="1"/>
              <a:t>text</a:t>
            </a:r>
            <a:endParaRPr lang="de-DE" dirty="0"/>
          </a:p>
          <a:p>
            <a:pPr lvl="2"/>
            <a:r>
              <a:rPr lang="de-DE" dirty="0"/>
              <a:t>Even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249973DC-93E3-4149-B20D-A9FE9D81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890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22.02.21</a:t>
            </a:r>
            <a:endParaRPr lang="de-NO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E75914C-F4D2-FF49-BDD8-907559375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6954" y="6303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Title of presentation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C8CE3CA6-B5E9-DA40-8858-E054FAE85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9446" y="6311900"/>
            <a:ext cx="1623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Page </a:t>
            </a:r>
            <a:fld id="{91B49E14-8CAD-E547-8B31-8092D1631DBF}" type="slidenum">
              <a:rPr lang="de-NO" smtClean="0"/>
              <a:pPr/>
              <a:t>‹Nº›</a:t>
            </a:fld>
            <a:r>
              <a:rPr lang="de-NO" dirty="0"/>
              <a:t>  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E500E237-5F0B-CF4B-84DB-AB1FCB67A0F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378309" y="2974693"/>
            <a:ext cx="3435381" cy="3202269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de-DE" dirty="0"/>
              <a:t>Text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2</a:t>
            </a:r>
          </a:p>
          <a:p>
            <a:pPr lvl="1"/>
            <a:r>
              <a:rPr lang="de-DE" dirty="0"/>
              <a:t>More </a:t>
            </a:r>
            <a:r>
              <a:rPr lang="de-DE" dirty="0" err="1"/>
              <a:t>text</a:t>
            </a:r>
            <a:endParaRPr lang="de-DE" dirty="0"/>
          </a:p>
          <a:p>
            <a:pPr lvl="2"/>
            <a:r>
              <a:rPr lang="de-DE" dirty="0"/>
              <a:t>Even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BE5B2B00-E426-1640-BA41-40F711B539B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127728" y="2974693"/>
            <a:ext cx="3435381" cy="3202269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de-DE" dirty="0"/>
              <a:t>Text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3</a:t>
            </a:r>
          </a:p>
          <a:p>
            <a:pPr lvl="1"/>
            <a:r>
              <a:rPr lang="de-DE" dirty="0"/>
              <a:t>More </a:t>
            </a:r>
            <a:r>
              <a:rPr lang="de-DE" dirty="0" err="1"/>
              <a:t>text</a:t>
            </a:r>
            <a:endParaRPr lang="de-DE" dirty="0"/>
          </a:p>
          <a:p>
            <a:pPr lvl="2"/>
            <a:r>
              <a:rPr lang="de-DE" dirty="0"/>
              <a:t>Even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BEF7DDEE-8CA6-0D40-9962-9382183084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7491" y="1698808"/>
            <a:ext cx="938213" cy="936625"/>
          </a:xfrm>
        </p:spPr>
        <p:txBody>
          <a:bodyPr/>
          <a:lstStyle/>
          <a:p>
            <a:endParaRPr lang="de-NO"/>
          </a:p>
        </p:txBody>
      </p:sp>
      <p:sp>
        <p:nvSpPr>
          <p:cNvPr id="14" name="Bildplatzhalter 12">
            <a:extLst>
              <a:ext uri="{FF2B5EF4-FFF2-40B4-BE49-F238E27FC236}">
                <a16:creationId xmlns:a16="http://schemas.microsoft.com/office/drawing/2014/main" id="{CF787EF4-26A3-3944-83E8-16536B9212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26892" y="1700676"/>
            <a:ext cx="938213" cy="936625"/>
          </a:xfrm>
        </p:spPr>
        <p:txBody>
          <a:bodyPr/>
          <a:lstStyle/>
          <a:p>
            <a:endParaRPr lang="de-NO"/>
          </a:p>
        </p:txBody>
      </p:sp>
      <p:sp>
        <p:nvSpPr>
          <p:cNvPr id="15" name="Bildplatzhalter 12">
            <a:extLst>
              <a:ext uri="{FF2B5EF4-FFF2-40B4-BE49-F238E27FC236}">
                <a16:creationId xmlns:a16="http://schemas.microsoft.com/office/drawing/2014/main" id="{E9545ED4-2E71-5A4D-A6F9-417188AA32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61047" y="1700676"/>
            <a:ext cx="938213" cy="936625"/>
          </a:xfrm>
        </p:spPr>
        <p:txBody>
          <a:bodyPr/>
          <a:lstStyle/>
          <a:p>
            <a:endParaRPr lang="de-NO"/>
          </a:p>
        </p:txBody>
      </p:sp>
    </p:spTree>
    <p:extLst>
      <p:ext uri="{BB962C8B-B14F-4D97-AF65-F5344CB8AC3E}">
        <p14:creationId xmlns:p14="http://schemas.microsoft.com/office/powerpoint/2010/main" val="1942421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0BE83-B994-B94A-94E3-0EA8063CA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377" y="2867009"/>
            <a:ext cx="9091246" cy="1123982"/>
          </a:xfrm>
        </p:spPr>
        <p:txBody>
          <a:bodyPr/>
          <a:lstStyle>
            <a:lvl1pPr algn="ctr">
              <a:defRPr baseline="0"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„Insert Quote“</a:t>
            </a:r>
            <a:endParaRPr lang="de-NO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42EF92F1-E1B4-A747-9406-7B5EE73E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890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22.02.21</a:t>
            </a:r>
            <a:endParaRPr lang="de-NO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76FF3D3-51D2-914C-9421-6AC1ABD45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6954" y="6303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Title of presentation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091F056-A31A-2746-AD0A-FECD96C60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9446" y="6311900"/>
            <a:ext cx="1623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Page </a:t>
            </a:r>
            <a:fld id="{91B49E14-8CAD-E547-8B31-8092D1631DBF}" type="slidenum">
              <a:rPr lang="de-NO" smtClean="0"/>
              <a:pPr/>
              <a:t>‹Nº›</a:t>
            </a:fld>
            <a:r>
              <a:rPr lang="de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9718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_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0BE83-B994-B94A-94E3-0EA8063CA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377" y="2867009"/>
            <a:ext cx="9091246" cy="1123982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„Insert Quote“</a:t>
            </a:r>
            <a:endParaRPr lang="de-NO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42EF92F1-E1B4-A747-9406-7B5EE73E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890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22.02.21</a:t>
            </a:r>
            <a:endParaRPr lang="de-NO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76FF3D3-51D2-914C-9421-6AC1ABD45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6954" y="6303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Title of presentation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091F056-A31A-2746-AD0A-FECD96C60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9446" y="6311900"/>
            <a:ext cx="1623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Page </a:t>
            </a:r>
            <a:fld id="{91B49E14-8CAD-E547-8B31-8092D1631DBF}" type="slidenum">
              <a:rPr lang="de-NO" smtClean="0"/>
              <a:pPr/>
              <a:t>‹Nº›</a:t>
            </a:fld>
            <a:r>
              <a:rPr lang="de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28294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287DDD3-EBC2-3542-B208-30DC10A76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890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22.02.21</a:t>
            </a:r>
            <a:endParaRPr lang="de-NO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FBA731-39C7-D54E-9AA2-4302839DB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6954" y="6303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Title of presentation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8D5386A-0B63-F042-A3D2-F8223CAB0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9446" y="6311900"/>
            <a:ext cx="1623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Page </a:t>
            </a:r>
            <a:fld id="{91B49E14-8CAD-E547-8B31-8092D1631DBF}" type="slidenum">
              <a:rPr lang="de-NO" smtClean="0"/>
              <a:pPr/>
              <a:t>‹Nº›</a:t>
            </a:fld>
            <a:r>
              <a:rPr lang="de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9258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2">
            <a:extLst>
              <a:ext uri="{FF2B5EF4-FFF2-40B4-BE49-F238E27FC236}">
                <a16:creationId xmlns:a16="http://schemas.microsoft.com/office/drawing/2014/main" id="{CE8FBC94-612A-E647-9A90-3D923F438E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8198" y="-1057788"/>
            <a:ext cx="7961696" cy="8465709"/>
          </a:xfrm>
          <a:custGeom>
            <a:avLst/>
            <a:gdLst>
              <a:gd name="connsiteX0" fmla="*/ 0 w 5326063"/>
              <a:gd name="connsiteY0" fmla="*/ 3255963 h 6511925"/>
              <a:gd name="connsiteX1" fmla="*/ 2663032 w 5326063"/>
              <a:gd name="connsiteY1" fmla="*/ 0 h 6511925"/>
              <a:gd name="connsiteX2" fmla="*/ 5326064 w 5326063"/>
              <a:gd name="connsiteY2" fmla="*/ 3255963 h 6511925"/>
              <a:gd name="connsiteX3" fmla="*/ 2663032 w 5326063"/>
              <a:gd name="connsiteY3" fmla="*/ 6511926 h 6511925"/>
              <a:gd name="connsiteX4" fmla="*/ 0 w 5326063"/>
              <a:gd name="connsiteY4" fmla="*/ 3255963 h 6511925"/>
              <a:gd name="connsiteX0" fmla="*/ 66857 w 5392921"/>
              <a:gd name="connsiteY0" fmla="*/ 4239636 h 7495599"/>
              <a:gd name="connsiteX1" fmla="*/ 1524543 w 5392921"/>
              <a:gd name="connsiteY1" fmla="*/ 0 h 7495599"/>
              <a:gd name="connsiteX2" fmla="*/ 5392921 w 5392921"/>
              <a:gd name="connsiteY2" fmla="*/ 4239636 h 7495599"/>
              <a:gd name="connsiteX3" fmla="*/ 2729889 w 5392921"/>
              <a:gd name="connsiteY3" fmla="*/ 7495599 h 7495599"/>
              <a:gd name="connsiteX4" fmla="*/ 66857 w 5392921"/>
              <a:gd name="connsiteY4" fmla="*/ 4239636 h 7495599"/>
              <a:gd name="connsiteX0" fmla="*/ 31172 w 5163272"/>
              <a:gd name="connsiteY0" fmla="*/ 4248603 h 7511790"/>
              <a:gd name="connsiteX1" fmla="*/ 1488858 w 5163272"/>
              <a:gd name="connsiteY1" fmla="*/ 8967 h 7511790"/>
              <a:gd name="connsiteX2" fmla="*/ 5163272 w 5163272"/>
              <a:gd name="connsiteY2" fmla="*/ 3361912 h 7511790"/>
              <a:gd name="connsiteX3" fmla="*/ 2694204 w 5163272"/>
              <a:gd name="connsiteY3" fmla="*/ 7504566 h 7511790"/>
              <a:gd name="connsiteX4" fmla="*/ 31172 w 5163272"/>
              <a:gd name="connsiteY4" fmla="*/ 4248603 h 7511790"/>
              <a:gd name="connsiteX0" fmla="*/ 1178686 w 6310786"/>
              <a:gd name="connsiteY0" fmla="*/ 4248603 h 8308460"/>
              <a:gd name="connsiteX1" fmla="*/ 2636372 w 6310786"/>
              <a:gd name="connsiteY1" fmla="*/ 8967 h 8308460"/>
              <a:gd name="connsiteX2" fmla="*/ 6310786 w 6310786"/>
              <a:gd name="connsiteY2" fmla="*/ 3361912 h 8308460"/>
              <a:gd name="connsiteX3" fmla="*/ 3841718 w 6310786"/>
              <a:gd name="connsiteY3" fmla="*/ 7504566 h 8308460"/>
              <a:gd name="connsiteX4" fmla="*/ 103846 w 6310786"/>
              <a:gd name="connsiteY4" fmla="*/ 8029883 h 8308460"/>
              <a:gd name="connsiteX5" fmla="*/ 1178686 w 6310786"/>
              <a:gd name="connsiteY5" fmla="*/ 4248603 h 8308460"/>
              <a:gd name="connsiteX0" fmla="*/ 77237 w 7730864"/>
              <a:gd name="connsiteY0" fmla="*/ 3186994 h 8299797"/>
              <a:gd name="connsiteX1" fmla="*/ 4056450 w 7730864"/>
              <a:gd name="connsiteY1" fmla="*/ 304 h 8299797"/>
              <a:gd name="connsiteX2" fmla="*/ 7730864 w 7730864"/>
              <a:gd name="connsiteY2" fmla="*/ 3353249 h 8299797"/>
              <a:gd name="connsiteX3" fmla="*/ 5261796 w 7730864"/>
              <a:gd name="connsiteY3" fmla="*/ 7495903 h 8299797"/>
              <a:gd name="connsiteX4" fmla="*/ 1523924 w 7730864"/>
              <a:gd name="connsiteY4" fmla="*/ 8021220 h 8299797"/>
              <a:gd name="connsiteX5" fmla="*/ 77237 w 7730864"/>
              <a:gd name="connsiteY5" fmla="*/ 3186994 h 8299797"/>
              <a:gd name="connsiteX0" fmla="*/ 66108 w 7719735"/>
              <a:gd name="connsiteY0" fmla="*/ 3325520 h 8438323"/>
              <a:gd name="connsiteX1" fmla="*/ 3809793 w 7719735"/>
              <a:gd name="connsiteY1" fmla="*/ 285 h 8438323"/>
              <a:gd name="connsiteX2" fmla="*/ 7719735 w 7719735"/>
              <a:gd name="connsiteY2" fmla="*/ 3491775 h 8438323"/>
              <a:gd name="connsiteX3" fmla="*/ 5250667 w 7719735"/>
              <a:gd name="connsiteY3" fmla="*/ 7634429 h 8438323"/>
              <a:gd name="connsiteX4" fmla="*/ 1512795 w 7719735"/>
              <a:gd name="connsiteY4" fmla="*/ 8159746 h 8438323"/>
              <a:gd name="connsiteX5" fmla="*/ 66108 w 7719735"/>
              <a:gd name="connsiteY5" fmla="*/ 3325520 h 8438323"/>
              <a:gd name="connsiteX0" fmla="*/ 249784 w 7903411"/>
              <a:gd name="connsiteY0" fmla="*/ 3325508 h 8069784"/>
              <a:gd name="connsiteX1" fmla="*/ 3993469 w 7903411"/>
              <a:gd name="connsiteY1" fmla="*/ 273 h 8069784"/>
              <a:gd name="connsiteX2" fmla="*/ 7903411 w 7903411"/>
              <a:gd name="connsiteY2" fmla="*/ 3491763 h 8069784"/>
              <a:gd name="connsiteX3" fmla="*/ 5434343 w 7903411"/>
              <a:gd name="connsiteY3" fmla="*/ 7634417 h 8069784"/>
              <a:gd name="connsiteX4" fmla="*/ 629671 w 7903411"/>
              <a:gd name="connsiteY4" fmla="*/ 7577843 h 8069784"/>
              <a:gd name="connsiteX5" fmla="*/ 249784 w 7903411"/>
              <a:gd name="connsiteY5" fmla="*/ 3325508 h 8069784"/>
              <a:gd name="connsiteX0" fmla="*/ 249784 w 7903411"/>
              <a:gd name="connsiteY0" fmla="*/ 3325508 h 8467142"/>
              <a:gd name="connsiteX1" fmla="*/ 3993469 w 7903411"/>
              <a:gd name="connsiteY1" fmla="*/ 273 h 8467142"/>
              <a:gd name="connsiteX2" fmla="*/ 7903411 w 7903411"/>
              <a:gd name="connsiteY2" fmla="*/ 3491763 h 8467142"/>
              <a:gd name="connsiteX3" fmla="*/ 5434343 w 7903411"/>
              <a:gd name="connsiteY3" fmla="*/ 7634417 h 8467142"/>
              <a:gd name="connsiteX4" fmla="*/ 629671 w 7903411"/>
              <a:gd name="connsiteY4" fmla="*/ 7577843 h 8467142"/>
              <a:gd name="connsiteX5" fmla="*/ 249784 w 7903411"/>
              <a:gd name="connsiteY5" fmla="*/ 3325508 h 8467142"/>
              <a:gd name="connsiteX0" fmla="*/ 249784 w 7903411"/>
              <a:gd name="connsiteY0" fmla="*/ 3328393 h 8470027"/>
              <a:gd name="connsiteX1" fmla="*/ 3993469 w 7903411"/>
              <a:gd name="connsiteY1" fmla="*/ 3158 h 8470027"/>
              <a:gd name="connsiteX2" fmla="*/ 7903411 w 7903411"/>
              <a:gd name="connsiteY2" fmla="*/ 3494648 h 8470027"/>
              <a:gd name="connsiteX3" fmla="*/ 5434343 w 7903411"/>
              <a:gd name="connsiteY3" fmla="*/ 7637302 h 8470027"/>
              <a:gd name="connsiteX4" fmla="*/ 629671 w 7903411"/>
              <a:gd name="connsiteY4" fmla="*/ 7580728 h 8470027"/>
              <a:gd name="connsiteX5" fmla="*/ 249784 w 7903411"/>
              <a:gd name="connsiteY5" fmla="*/ 3328393 h 8470027"/>
              <a:gd name="connsiteX0" fmla="*/ 249784 w 7903411"/>
              <a:gd name="connsiteY0" fmla="*/ 3325235 h 8466869"/>
              <a:gd name="connsiteX1" fmla="*/ 3993469 w 7903411"/>
              <a:gd name="connsiteY1" fmla="*/ 0 h 8466869"/>
              <a:gd name="connsiteX2" fmla="*/ 7903411 w 7903411"/>
              <a:gd name="connsiteY2" fmla="*/ 3491490 h 8466869"/>
              <a:gd name="connsiteX3" fmla="*/ 5434343 w 7903411"/>
              <a:gd name="connsiteY3" fmla="*/ 7634144 h 8466869"/>
              <a:gd name="connsiteX4" fmla="*/ 629671 w 7903411"/>
              <a:gd name="connsiteY4" fmla="*/ 7577570 h 8466869"/>
              <a:gd name="connsiteX5" fmla="*/ 249784 w 7903411"/>
              <a:gd name="connsiteY5" fmla="*/ 3325235 h 8466869"/>
              <a:gd name="connsiteX0" fmla="*/ 249784 w 7903411"/>
              <a:gd name="connsiteY0" fmla="*/ 3325235 h 8376522"/>
              <a:gd name="connsiteX1" fmla="*/ 3993469 w 7903411"/>
              <a:gd name="connsiteY1" fmla="*/ 0 h 8376522"/>
              <a:gd name="connsiteX2" fmla="*/ 7903411 w 7903411"/>
              <a:gd name="connsiteY2" fmla="*/ 3491490 h 8376522"/>
              <a:gd name="connsiteX3" fmla="*/ 5434343 w 7903411"/>
              <a:gd name="connsiteY3" fmla="*/ 7634144 h 8376522"/>
              <a:gd name="connsiteX4" fmla="*/ 629671 w 7903411"/>
              <a:gd name="connsiteY4" fmla="*/ 7439025 h 8376522"/>
              <a:gd name="connsiteX5" fmla="*/ 249784 w 7903411"/>
              <a:gd name="connsiteY5" fmla="*/ 3325235 h 8376522"/>
              <a:gd name="connsiteX0" fmla="*/ 284161 w 7937788"/>
              <a:gd name="connsiteY0" fmla="*/ 3325235 h 8376522"/>
              <a:gd name="connsiteX1" fmla="*/ 4027846 w 7937788"/>
              <a:gd name="connsiteY1" fmla="*/ 0 h 8376522"/>
              <a:gd name="connsiteX2" fmla="*/ 7937788 w 7937788"/>
              <a:gd name="connsiteY2" fmla="*/ 3491490 h 8376522"/>
              <a:gd name="connsiteX3" fmla="*/ 5468720 w 7937788"/>
              <a:gd name="connsiteY3" fmla="*/ 7634144 h 8376522"/>
              <a:gd name="connsiteX4" fmla="*/ 664048 w 7937788"/>
              <a:gd name="connsiteY4" fmla="*/ 7439025 h 8376522"/>
              <a:gd name="connsiteX5" fmla="*/ 284161 w 7937788"/>
              <a:gd name="connsiteY5" fmla="*/ 3325235 h 8376522"/>
              <a:gd name="connsiteX0" fmla="*/ 299167 w 7952794"/>
              <a:gd name="connsiteY0" fmla="*/ 3325235 h 8376522"/>
              <a:gd name="connsiteX1" fmla="*/ 4042852 w 7952794"/>
              <a:gd name="connsiteY1" fmla="*/ 0 h 8376522"/>
              <a:gd name="connsiteX2" fmla="*/ 7952794 w 7952794"/>
              <a:gd name="connsiteY2" fmla="*/ 3491490 h 8376522"/>
              <a:gd name="connsiteX3" fmla="*/ 5483726 w 7952794"/>
              <a:gd name="connsiteY3" fmla="*/ 7634144 h 8376522"/>
              <a:gd name="connsiteX4" fmla="*/ 679054 w 7952794"/>
              <a:gd name="connsiteY4" fmla="*/ 7439025 h 8376522"/>
              <a:gd name="connsiteX5" fmla="*/ 299167 w 7952794"/>
              <a:gd name="connsiteY5" fmla="*/ 3325235 h 8376522"/>
              <a:gd name="connsiteX0" fmla="*/ 224192 w 7877819"/>
              <a:gd name="connsiteY0" fmla="*/ 3325235 h 8376522"/>
              <a:gd name="connsiteX1" fmla="*/ 3967877 w 7877819"/>
              <a:gd name="connsiteY1" fmla="*/ 0 h 8376522"/>
              <a:gd name="connsiteX2" fmla="*/ 7877819 w 7877819"/>
              <a:gd name="connsiteY2" fmla="*/ 3491490 h 8376522"/>
              <a:gd name="connsiteX3" fmla="*/ 5408751 w 7877819"/>
              <a:gd name="connsiteY3" fmla="*/ 7634144 h 8376522"/>
              <a:gd name="connsiteX4" fmla="*/ 604079 w 7877819"/>
              <a:gd name="connsiteY4" fmla="*/ 7439025 h 8376522"/>
              <a:gd name="connsiteX5" fmla="*/ 224192 w 7877819"/>
              <a:gd name="connsiteY5" fmla="*/ 3325235 h 837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7819" h="8376522">
                <a:moveTo>
                  <a:pt x="224192" y="3325235"/>
                </a:moveTo>
                <a:cubicBezTo>
                  <a:pt x="649357" y="2000731"/>
                  <a:pt x="2054963" y="0"/>
                  <a:pt x="3967877" y="0"/>
                </a:cubicBezTo>
                <a:cubicBezTo>
                  <a:pt x="5880791" y="0"/>
                  <a:pt x="7877819" y="1693271"/>
                  <a:pt x="7877819" y="3491490"/>
                </a:cubicBezTo>
                <a:cubicBezTo>
                  <a:pt x="7877819" y="5289709"/>
                  <a:pt x="6621041" y="6976222"/>
                  <a:pt x="5408751" y="7634144"/>
                </a:cubicBezTo>
                <a:cubicBezTo>
                  <a:pt x="4196461" y="8292066"/>
                  <a:pt x="2073154" y="8993067"/>
                  <a:pt x="604079" y="7439025"/>
                </a:cubicBezTo>
                <a:cubicBezTo>
                  <a:pt x="7840" y="6827092"/>
                  <a:pt x="-200973" y="4649739"/>
                  <a:pt x="224192" y="3325235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de-NO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ADA07C-0C1F-1247-AB3A-EC2500DFCE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7952" y="2089542"/>
            <a:ext cx="7691717" cy="2387600"/>
          </a:xfrm>
        </p:spPr>
        <p:txBody>
          <a:bodyPr anchor="b">
            <a:normAutofit/>
          </a:bodyPr>
          <a:lstStyle>
            <a:lvl1pPr algn="l">
              <a:defRPr sz="45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Title</a:t>
            </a:r>
            <a:endParaRPr lang="de-NO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CAC950-9908-C843-BAC7-A79F9C858F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7953" y="4656138"/>
            <a:ext cx="7691718" cy="16557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Subtitle</a:t>
            </a:r>
            <a:endParaRPr lang="de-NO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DDD965BA-1DC8-D249-940F-90936FC4A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90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22.02.21</a:t>
            </a:r>
            <a:endParaRPr lang="de-NO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C7FDEA5A-2399-DB4A-B0D8-415192466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6954" y="6303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Title of presentation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BEA7CB59-FD8C-BF40-90D2-AB586FFBC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9446" y="6311900"/>
            <a:ext cx="1623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Page </a:t>
            </a:r>
            <a:fld id="{91B49E14-8CAD-E547-8B31-8092D1631DBF}" type="slidenum">
              <a:rPr lang="de-NO" smtClean="0"/>
              <a:pPr/>
              <a:t>‹Nº›</a:t>
            </a:fld>
            <a:r>
              <a:rPr lang="de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3823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imag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DA07C-0C1F-1247-AB3A-EC2500DFCE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0553" y="1249859"/>
            <a:ext cx="5357446" cy="2387600"/>
          </a:xfrm>
        </p:spPr>
        <p:txBody>
          <a:bodyPr anchor="b">
            <a:normAutofit/>
          </a:bodyPr>
          <a:lstStyle>
            <a:lvl1pPr algn="l">
              <a:defRPr sz="4500" baseline="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Title</a:t>
            </a:r>
            <a:endParaRPr lang="de-NO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CAC950-9908-C843-BAC7-A79F9C858F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0553" y="3816455"/>
            <a:ext cx="5357447" cy="16557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rgbClr val="000000"/>
                </a:solidFill>
                <a:latin typeface="Consolas" panose="020B06090202040302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Subtitle</a:t>
            </a:r>
            <a:endParaRPr lang="de-NO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DDD965BA-1DC8-D249-940F-90936FC4A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90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22.02.21</a:t>
            </a:r>
            <a:endParaRPr lang="de-NO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C7FDEA5A-2399-DB4A-B0D8-415192466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6954" y="6303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Title of presentation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BEA7CB59-FD8C-BF40-90D2-AB586FFBC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9446" y="6311900"/>
            <a:ext cx="1623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Page </a:t>
            </a:r>
            <a:fld id="{91B49E14-8CAD-E547-8B31-8092D1631DBF}" type="slidenum">
              <a:rPr lang="de-NO" smtClean="0"/>
              <a:pPr/>
              <a:t>‹Nº›</a:t>
            </a:fld>
            <a:r>
              <a:rPr lang="de-NO" dirty="0"/>
              <a:t>  </a:t>
            </a:r>
          </a:p>
        </p:txBody>
      </p:sp>
      <p:sp>
        <p:nvSpPr>
          <p:cNvPr id="15" name="Bildplatzhalter 22">
            <a:extLst>
              <a:ext uri="{FF2B5EF4-FFF2-40B4-BE49-F238E27FC236}">
                <a16:creationId xmlns:a16="http://schemas.microsoft.com/office/drawing/2014/main" id="{CE8FBC94-612A-E647-9A90-3D923F438E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595000" y="-759261"/>
            <a:ext cx="7877819" cy="8376522"/>
          </a:xfrm>
          <a:custGeom>
            <a:avLst/>
            <a:gdLst>
              <a:gd name="connsiteX0" fmla="*/ 0 w 5326063"/>
              <a:gd name="connsiteY0" fmla="*/ 3255963 h 6511925"/>
              <a:gd name="connsiteX1" fmla="*/ 2663032 w 5326063"/>
              <a:gd name="connsiteY1" fmla="*/ 0 h 6511925"/>
              <a:gd name="connsiteX2" fmla="*/ 5326064 w 5326063"/>
              <a:gd name="connsiteY2" fmla="*/ 3255963 h 6511925"/>
              <a:gd name="connsiteX3" fmla="*/ 2663032 w 5326063"/>
              <a:gd name="connsiteY3" fmla="*/ 6511926 h 6511925"/>
              <a:gd name="connsiteX4" fmla="*/ 0 w 5326063"/>
              <a:gd name="connsiteY4" fmla="*/ 3255963 h 6511925"/>
              <a:gd name="connsiteX0" fmla="*/ 66857 w 5392921"/>
              <a:gd name="connsiteY0" fmla="*/ 4239636 h 7495599"/>
              <a:gd name="connsiteX1" fmla="*/ 1524543 w 5392921"/>
              <a:gd name="connsiteY1" fmla="*/ 0 h 7495599"/>
              <a:gd name="connsiteX2" fmla="*/ 5392921 w 5392921"/>
              <a:gd name="connsiteY2" fmla="*/ 4239636 h 7495599"/>
              <a:gd name="connsiteX3" fmla="*/ 2729889 w 5392921"/>
              <a:gd name="connsiteY3" fmla="*/ 7495599 h 7495599"/>
              <a:gd name="connsiteX4" fmla="*/ 66857 w 5392921"/>
              <a:gd name="connsiteY4" fmla="*/ 4239636 h 7495599"/>
              <a:gd name="connsiteX0" fmla="*/ 31172 w 5163272"/>
              <a:gd name="connsiteY0" fmla="*/ 4248603 h 7511790"/>
              <a:gd name="connsiteX1" fmla="*/ 1488858 w 5163272"/>
              <a:gd name="connsiteY1" fmla="*/ 8967 h 7511790"/>
              <a:gd name="connsiteX2" fmla="*/ 5163272 w 5163272"/>
              <a:gd name="connsiteY2" fmla="*/ 3361912 h 7511790"/>
              <a:gd name="connsiteX3" fmla="*/ 2694204 w 5163272"/>
              <a:gd name="connsiteY3" fmla="*/ 7504566 h 7511790"/>
              <a:gd name="connsiteX4" fmla="*/ 31172 w 5163272"/>
              <a:gd name="connsiteY4" fmla="*/ 4248603 h 7511790"/>
              <a:gd name="connsiteX0" fmla="*/ 1178686 w 6310786"/>
              <a:gd name="connsiteY0" fmla="*/ 4248603 h 8308460"/>
              <a:gd name="connsiteX1" fmla="*/ 2636372 w 6310786"/>
              <a:gd name="connsiteY1" fmla="*/ 8967 h 8308460"/>
              <a:gd name="connsiteX2" fmla="*/ 6310786 w 6310786"/>
              <a:gd name="connsiteY2" fmla="*/ 3361912 h 8308460"/>
              <a:gd name="connsiteX3" fmla="*/ 3841718 w 6310786"/>
              <a:gd name="connsiteY3" fmla="*/ 7504566 h 8308460"/>
              <a:gd name="connsiteX4" fmla="*/ 103846 w 6310786"/>
              <a:gd name="connsiteY4" fmla="*/ 8029883 h 8308460"/>
              <a:gd name="connsiteX5" fmla="*/ 1178686 w 6310786"/>
              <a:gd name="connsiteY5" fmla="*/ 4248603 h 8308460"/>
              <a:gd name="connsiteX0" fmla="*/ 77237 w 7730864"/>
              <a:gd name="connsiteY0" fmla="*/ 3186994 h 8299797"/>
              <a:gd name="connsiteX1" fmla="*/ 4056450 w 7730864"/>
              <a:gd name="connsiteY1" fmla="*/ 304 h 8299797"/>
              <a:gd name="connsiteX2" fmla="*/ 7730864 w 7730864"/>
              <a:gd name="connsiteY2" fmla="*/ 3353249 h 8299797"/>
              <a:gd name="connsiteX3" fmla="*/ 5261796 w 7730864"/>
              <a:gd name="connsiteY3" fmla="*/ 7495903 h 8299797"/>
              <a:gd name="connsiteX4" fmla="*/ 1523924 w 7730864"/>
              <a:gd name="connsiteY4" fmla="*/ 8021220 h 8299797"/>
              <a:gd name="connsiteX5" fmla="*/ 77237 w 7730864"/>
              <a:gd name="connsiteY5" fmla="*/ 3186994 h 8299797"/>
              <a:gd name="connsiteX0" fmla="*/ 66108 w 7719735"/>
              <a:gd name="connsiteY0" fmla="*/ 3325520 h 8438323"/>
              <a:gd name="connsiteX1" fmla="*/ 3809793 w 7719735"/>
              <a:gd name="connsiteY1" fmla="*/ 285 h 8438323"/>
              <a:gd name="connsiteX2" fmla="*/ 7719735 w 7719735"/>
              <a:gd name="connsiteY2" fmla="*/ 3491775 h 8438323"/>
              <a:gd name="connsiteX3" fmla="*/ 5250667 w 7719735"/>
              <a:gd name="connsiteY3" fmla="*/ 7634429 h 8438323"/>
              <a:gd name="connsiteX4" fmla="*/ 1512795 w 7719735"/>
              <a:gd name="connsiteY4" fmla="*/ 8159746 h 8438323"/>
              <a:gd name="connsiteX5" fmla="*/ 66108 w 7719735"/>
              <a:gd name="connsiteY5" fmla="*/ 3325520 h 8438323"/>
              <a:gd name="connsiteX0" fmla="*/ 249784 w 7903411"/>
              <a:gd name="connsiteY0" fmla="*/ 3325508 h 8069784"/>
              <a:gd name="connsiteX1" fmla="*/ 3993469 w 7903411"/>
              <a:gd name="connsiteY1" fmla="*/ 273 h 8069784"/>
              <a:gd name="connsiteX2" fmla="*/ 7903411 w 7903411"/>
              <a:gd name="connsiteY2" fmla="*/ 3491763 h 8069784"/>
              <a:gd name="connsiteX3" fmla="*/ 5434343 w 7903411"/>
              <a:gd name="connsiteY3" fmla="*/ 7634417 h 8069784"/>
              <a:gd name="connsiteX4" fmla="*/ 629671 w 7903411"/>
              <a:gd name="connsiteY4" fmla="*/ 7577843 h 8069784"/>
              <a:gd name="connsiteX5" fmla="*/ 249784 w 7903411"/>
              <a:gd name="connsiteY5" fmla="*/ 3325508 h 8069784"/>
              <a:gd name="connsiteX0" fmla="*/ 249784 w 7903411"/>
              <a:gd name="connsiteY0" fmla="*/ 3325508 h 8467142"/>
              <a:gd name="connsiteX1" fmla="*/ 3993469 w 7903411"/>
              <a:gd name="connsiteY1" fmla="*/ 273 h 8467142"/>
              <a:gd name="connsiteX2" fmla="*/ 7903411 w 7903411"/>
              <a:gd name="connsiteY2" fmla="*/ 3491763 h 8467142"/>
              <a:gd name="connsiteX3" fmla="*/ 5434343 w 7903411"/>
              <a:gd name="connsiteY3" fmla="*/ 7634417 h 8467142"/>
              <a:gd name="connsiteX4" fmla="*/ 629671 w 7903411"/>
              <a:gd name="connsiteY4" fmla="*/ 7577843 h 8467142"/>
              <a:gd name="connsiteX5" fmla="*/ 249784 w 7903411"/>
              <a:gd name="connsiteY5" fmla="*/ 3325508 h 8467142"/>
              <a:gd name="connsiteX0" fmla="*/ 249784 w 7903411"/>
              <a:gd name="connsiteY0" fmla="*/ 3328393 h 8470027"/>
              <a:gd name="connsiteX1" fmla="*/ 3993469 w 7903411"/>
              <a:gd name="connsiteY1" fmla="*/ 3158 h 8470027"/>
              <a:gd name="connsiteX2" fmla="*/ 7903411 w 7903411"/>
              <a:gd name="connsiteY2" fmla="*/ 3494648 h 8470027"/>
              <a:gd name="connsiteX3" fmla="*/ 5434343 w 7903411"/>
              <a:gd name="connsiteY3" fmla="*/ 7637302 h 8470027"/>
              <a:gd name="connsiteX4" fmla="*/ 629671 w 7903411"/>
              <a:gd name="connsiteY4" fmla="*/ 7580728 h 8470027"/>
              <a:gd name="connsiteX5" fmla="*/ 249784 w 7903411"/>
              <a:gd name="connsiteY5" fmla="*/ 3328393 h 8470027"/>
              <a:gd name="connsiteX0" fmla="*/ 249784 w 7903411"/>
              <a:gd name="connsiteY0" fmla="*/ 3325235 h 8466869"/>
              <a:gd name="connsiteX1" fmla="*/ 3993469 w 7903411"/>
              <a:gd name="connsiteY1" fmla="*/ 0 h 8466869"/>
              <a:gd name="connsiteX2" fmla="*/ 7903411 w 7903411"/>
              <a:gd name="connsiteY2" fmla="*/ 3491490 h 8466869"/>
              <a:gd name="connsiteX3" fmla="*/ 5434343 w 7903411"/>
              <a:gd name="connsiteY3" fmla="*/ 7634144 h 8466869"/>
              <a:gd name="connsiteX4" fmla="*/ 629671 w 7903411"/>
              <a:gd name="connsiteY4" fmla="*/ 7577570 h 8466869"/>
              <a:gd name="connsiteX5" fmla="*/ 249784 w 7903411"/>
              <a:gd name="connsiteY5" fmla="*/ 3325235 h 8466869"/>
              <a:gd name="connsiteX0" fmla="*/ 249784 w 7903411"/>
              <a:gd name="connsiteY0" fmla="*/ 3325235 h 8376522"/>
              <a:gd name="connsiteX1" fmla="*/ 3993469 w 7903411"/>
              <a:gd name="connsiteY1" fmla="*/ 0 h 8376522"/>
              <a:gd name="connsiteX2" fmla="*/ 7903411 w 7903411"/>
              <a:gd name="connsiteY2" fmla="*/ 3491490 h 8376522"/>
              <a:gd name="connsiteX3" fmla="*/ 5434343 w 7903411"/>
              <a:gd name="connsiteY3" fmla="*/ 7634144 h 8376522"/>
              <a:gd name="connsiteX4" fmla="*/ 629671 w 7903411"/>
              <a:gd name="connsiteY4" fmla="*/ 7439025 h 8376522"/>
              <a:gd name="connsiteX5" fmla="*/ 249784 w 7903411"/>
              <a:gd name="connsiteY5" fmla="*/ 3325235 h 8376522"/>
              <a:gd name="connsiteX0" fmla="*/ 284161 w 7937788"/>
              <a:gd name="connsiteY0" fmla="*/ 3325235 h 8376522"/>
              <a:gd name="connsiteX1" fmla="*/ 4027846 w 7937788"/>
              <a:gd name="connsiteY1" fmla="*/ 0 h 8376522"/>
              <a:gd name="connsiteX2" fmla="*/ 7937788 w 7937788"/>
              <a:gd name="connsiteY2" fmla="*/ 3491490 h 8376522"/>
              <a:gd name="connsiteX3" fmla="*/ 5468720 w 7937788"/>
              <a:gd name="connsiteY3" fmla="*/ 7634144 h 8376522"/>
              <a:gd name="connsiteX4" fmla="*/ 664048 w 7937788"/>
              <a:gd name="connsiteY4" fmla="*/ 7439025 h 8376522"/>
              <a:gd name="connsiteX5" fmla="*/ 284161 w 7937788"/>
              <a:gd name="connsiteY5" fmla="*/ 3325235 h 8376522"/>
              <a:gd name="connsiteX0" fmla="*/ 299167 w 7952794"/>
              <a:gd name="connsiteY0" fmla="*/ 3325235 h 8376522"/>
              <a:gd name="connsiteX1" fmla="*/ 4042852 w 7952794"/>
              <a:gd name="connsiteY1" fmla="*/ 0 h 8376522"/>
              <a:gd name="connsiteX2" fmla="*/ 7952794 w 7952794"/>
              <a:gd name="connsiteY2" fmla="*/ 3491490 h 8376522"/>
              <a:gd name="connsiteX3" fmla="*/ 5483726 w 7952794"/>
              <a:gd name="connsiteY3" fmla="*/ 7634144 h 8376522"/>
              <a:gd name="connsiteX4" fmla="*/ 679054 w 7952794"/>
              <a:gd name="connsiteY4" fmla="*/ 7439025 h 8376522"/>
              <a:gd name="connsiteX5" fmla="*/ 299167 w 7952794"/>
              <a:gd name="connsiteY5" fmla="*/ 3325235 h 8376522"/>
              <a:gd name="connsiteX0" fmla="*/ 224192 w 7877819"/>
              <a:gd name="connsiteY0" fmla="*/ 3325235 h 8376522"/>
              <a:gd name="connsiteX1" fmla="*/ 3967877 w 7877819"/>
              <a:gd name="connsiteY1" fmla="*/ 0 h 8376522"/>
              <a:gd name="connsiteX2" fmla="*/ 7877819 w 7877819"/>
              <a:gd name="connsiteY2" fmla="*/ 3491490 h 8376522"/>
              <a:gd name="connsiteX3" fmla="*/ 5408751 w 7877819"/>
              <a:gd name="connsiteY3" fmla="*/ 7634144 h 8376522"/>
              <a:gd name="connsiteX4" fmla="*/ 604079 w 7877819"/>
              <a:gd name="connsiteY4" fmla="*/ 7439025 h 8376522"/>
              <a:gd name="connsiteX5" fmla="*/ 224192 w 7877819"/>
              <a:gd name="connsiteY5" fmla="*/ 3325235 h 837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7819" h="8376522">
                <a:moveTo>
                  <a:pt x="224192" y="3325235"/>
                </a:moveTo>
                <a:cubicBezTo>
                  <a:pt x="649357" y="2000731"/>
                  <a:pt x="2054963" y="0"/>
                  <a:pt x="3967877" y="0"/>
                </a:cubicBezTo>
                <a:cubicBezTo>
                  <a:pt x="5880791" y="0"/>
                  <a:pt x="7877819" y="1693271"/>
                  <a:pt x="7877819" y="3491490"/>
                </a:cubicBezTo>
                <a:cubicBezTo>
                  <a:pt x="7877819" y="5289709"/>
                  <a:pt x="6621041" y="6976222"/>
                  <a:pt x="5408751" y="7634144"/>
                </a:cubicBezTo>
                <a:cubicBezTo>
                  <a:pt x="4196461" y="8292066"/>
                  <a:pt x="2073154" y="8993067"/>
                  <a:pt x="604079" y="7439025"/>
                </a:cubicBezTo>
                <a:cubicBezTo>
                  <a:pt x="7840" y="6827092"/>
                  <a:pt x="-200973" y="4649739"/>
                  <a:pt x="224192" y="3325235"/>
                </a:cubicBez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de-NO" dirty="0"/>
          </a:p>
        </p:txBody>
      </p:sp>
    </p:spTree>
    <p:extLst>
      <p:ext uri="{BB962C8B-B14F-4D97-AF65-F5344CB8AC3E}">
        <p14:creationId xmlns:p14="http://schemas.microsoft.com/office/powerpoint/2010/main" val="90624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image_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2C3889E7-EA70-4145-9F3B-A8A44AAA22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131502" y="-759261"/>
            <a:ext cx="7877819" cy="8376522"/>
          </a:xfrm>
          <a:custGeom>
            <a:avLst/>
            <a:gdLst>
              <a:gd name="connsiteX0" fmla="*/ 0 w 5326063"/>
              <a:gd name="connsiteY0" fmla="*/ 3255963 h 6511925"/>
              <a:gd name="connsiteX1" fmla="*/ 2663032 w 5326063"/>
              <a:gd name="connsiteY1" fmla="*/ 0 h 6511925"/>
              <a:gd name="connsiteX2" fmla="*/ 5326064 w 5326063"/>
              <a:gd name="connsiteY2" fmla="*/ 3255963 h 6511925"/>
              <a:gd name="connsiteX3" fmla="*/ 2663032 w 5326063"/>
              <a:gd name="connsiteY3" fmla="*/ 6511926 h 6511925"/>
              <a:gd name="connsiteX4" fmla="*/ 0 w 5326063"/>
              <a:gd name="connsiteY4" fmla="*/ 3255963 h 6511925"/>
              <a:gd name="connsiteX0" fmla="*/ 66857 w 5392921"/>
              <a:gd name="connsiteY0" fmla="*/ 4239636 h 7495599"/>
              <a:gd name="connsiteX1" fmla="*/ 1524543 w 5392921"/>
              <a:gd name="connsiteY1" fmla="*/ 0 h 7495599"/>
              <a:gd name="connsiteX2" fmla="*/ 5392921 w 5392921"/>
              <a:gd name="connsiteY2" fmla="*/ 4239636 h 7495599"/>
              <a:gd name="connsiteX3" fmla="*/ 2729889 w 5392921"/>
              <a:gd name="connsiteY3" fmla="*/ 7495599 h 7495599"/>
              <a:gd name="connsiteX4" fmla="*/ 66857 w 5392921"/>
              <a:gd name="connsiteY4" fmla="*/ 4239636 h 7495599"/>
              <a:gd name="connsiteX0" fmla="*/ 31172 w 5163272"/>
              <a:gd name="connsiteY0" fmla="*/ 4248603 h 7511790"/>
              <a:gd name="connsiteX1" fmla="*/ 1488858 w 5163272"/>
              <a:gd name="connsiteY1" fmla="*/ 8967 h 7511790"/>
              <a:gd name="connsiteX2" fmla="*/ 5163272 w 5163272"/>
              <a:gd name="connsiteY2" fmla="*/ 3361912 h 7511790"/>
              <a:gd name="connsiteX3" fmla="*/ 2694204 w 5163272"/>
              <a:gd name="connsiteY3" fmla="*/ 7504566 h 7511790"/>
              <a:gd name="connsiteX4" fmla="*/ 31172 w 5163272"/>
              <a:gd name="connsiteY4" fmla="*/ 4248603 h 7511790"/>
              <a:gd name="connsiteX0" fmla="*/ 1178686 w 6310786"/>
              <a:gd name="connsiteY0" fmla="*/ 4248603 h 8308460"/>
              <a:gd name="connsiteX1" fmla="*/ 2636372 w 6310786"/>
              <a:gd name="connsiteY1" fmla="*/ 8967 h 8308460"/>
              <a:gd name="connsiteX2" fmla="*/ 6310786 w 6310786"/>
              <a:gd name="connsiteY2" fmla="*/ 3361912 h 8308460"/>
              <a:gd name="connsiteX3" fmla="*/ 3841718 w 6310786"/>
              <a:gd name="connsiteY3" fmla="*/ 7504566 h 8308460"/>
              <a:gd name="connsiteX4" fmla="*/ 103846 w 6310786"/>
              <a:gd name="connsiteY4" fmla="*/ 8029883 h 8308460"/>
              <a:gd name="connsiteX5" fmla="*/ 1178686 w 6310786"/>
              <a:gd name="connsiteY5" fmla="*/ 4248603 h 8308460"/>
              <a:gd name="connsiteX0" fmla="*/ 77237 w 7730864"/>
              <a:gd name="connsiteY0" fmla="*/ 3186994 h 8299797"/>
              <a:gd name="connsiteX1" fmla="*/ 4056450 w 7730864"/>
              <a:gd name="connsiteY1" fmla="*/ 304 h 8299797"/>
              <a:gd name="connsiteX2" fmla="*/ 7730864 w 7730864"/>
              <a:gd name="connsiteY2" fmla="*/ 3353249 h 8299797"/>
              <a:gd name="connsiteX3" fmla="*/ 5261796 w 7730864"/>
              <a:gd name="connsiteY3" fmla="*/ 7495903 h 8299797"/>
              <a:gd name="connsiteX4" fmla="*/ 1523924 w 7730864"/>
              <a:gd name="connsiteY4" fmla="*/ 8021220 h 8299797"/>
              <a:gd name="connsiteX5" fmla="*/ 77237 w 7730864"/>
              <a:gd name="connsiteY5" fmla="*/ 3186994 h 8299797"/>
              <a:gd name="connsiteX0" fmla="*/ 66108 w 7719735"/>
              <a:gd name="connsiteY0" fmla="*/ 3325520 h 8438323"/>
              <a:gd name="connsiteX1" fmla="*/ 3809793 w 7719735"/>
              <a:gd name="connsiteY1" fmla="*/ 285 h 8438323"/>
              <a:gd name="connsiteX2" fmla="*/ 7719735 w 7719735"/>
              <a:gd name="connsiteY2" fmla="*/ 3491775 h 8438323"/>
              <a:gd name="connsiteX3" fmla="*/ 5250667 w 7719735"/>
              <a:gd name="connsiteY3" fmla="*/ 7634429 h 8438323"/>
              <a:gd name="connsiteX4" fmla="*/ 1512795 w 7719735"/>
              <a:gd name="connsiteY4" fmla="*/ 8159746 h 8438323"/>
              <a:gd name="connsiteX5" fmla="*/ 66108 w 7719735"/>
              <a:gd name="connsiteY5" fmla="*/ 3325520 h 8438323"/>
              <a:gd name="connsiteX0" fmla="*/ 249784 w 7903411"/>
              <a:gd name="connsiteY0" fmla="*/ 3325508 h 8069784"/>
              <a:gd name="connsiteX1" fmla="*/ 3993469 w 7903411"/>
              <a:gd name="connsiteY1" fmla="*/ 273 h 8069784"/>
              <a:gd name="connsiteX2" fmla="*/ 7903411 w 7903411"/>
              <a:gd name="connsiteY2" fmla="*/ 3491763 h 8069784"/>
              <a:gd name="connsiteX3" fmla="*/ 5434343 w 7903411"/>
              <a:gd name="connsiteY3" fmla="*/ 7634417 h 8069784"/>
              <a:gd name="connsiteX4" fmla="*/ 629671 w 7903411"/>
              <a:gd name="connsiteY4" fmla="*/ 7577843 h 8069784"/>
              <a:gd name="connsiteX5" fmla="*/ 249784 w 7903411"/>
              <a:gd name="connsiteY5" fmla="*/ 3325508 h 8069784"/>
              <a:gd name="connsiteX0" fmla="*/ 249784 w 7903411"/>
              <a:gd name="connsiteY0" fmla="*/ 3325508 h 8467142"/>
              <a:gd name="connsiteX1" fmla="*/ 3993469 w 7903411"/>
              <a:gd name="connsiteY1" fmla="*/ 273 h 8467142"/>
              <a:gd name="connsiteX2" fmla="*/ 7903411 w 7903411"/>
              <a:gd name="connsiteY2" fmla="*/ 3491763 h 8467142"/>
              <a:gd name="connsiteX3" fmla="*/ 5434343 w 7903411"/>
              <a:gd name="connsiteY3" fmla="*/ 7634417 h 8467142"/>
              <a:gd name="connsiteX4" fmla="*/ 629671 w 7903411"/>
              <a:gd name="connsiteY4" fmla="*/ 7577843 h 8467142"/>
              <a:gd name="connsiteX5" fmla="*/ 249784 w 7903411"/>
              <a:gd name="connsiteY5" fmla="*/ 3325508 h 8467142"/>
              <a:gd name="connsiteX0" fmla="*/ 249784 w 7903411"/>
              <a:gd name="connsiteY0" fmla="*/ 3328393 h 8470027"/>
              <a:gd name="connsiteX1" fmla="*/ 3993469 w 7903411"/>
              <a:gd name="connsiteY1" fmla="*/ 3158 h 8470027"/>
              <a:gd name="connsiteX2" fmla="*/ 7903411 w 7903411"/>
              <a:gd name="connsiteY2" fmla="*/ 3494648 h 8470027"/>
              <a:gd name="connsiteX3" fmla="*/ 5434343 w 7903411"/>
              <a:gd name="connsiteY3" fmla="*/ 7637302 h 8470027"/>
              <a:gd name="connsiteX4" fmla="*/ 629671 w 7903411"/>
              <a:gd name="connsiteY4" fmla="*/ 7580728 h 8470027"/>
              <a:gd name="connsiteX5" fmla="*/ 249784 w 7903411"/>
              <a:gd name="connsiteY5" fmla="*/ 3328393 h 8470027"/>
              <a:gd name="connsiteX0" fmla="*/ 249784 w 7903411"/>
              <a:gd name="connsiteY0" fmla="*/ 3325235 h 8466869"/>
              <a:gd name="connsiteX1" fmla="*/ 3993469 w 7903411"/>
              <a:gd name="connsiteY1" fmla="*/ 0 h 8466869"/>
              <a:gd name="connsiteX2" fmla="*/ 7903411 w 7903411"/>
              <a:gd name="connsiteY2" fmla="*/ 3491490 h 8466869"/>
              <a:gd name="connsiteX3" fmla="*/ 5434343 w 7903411"/>
              <a:gd name="connsiteY3" fmla="*/ 7634144 h 8466869"/>
              <a:gd name="connsiteX4" fmla="*/ 629671 w 7903411"/>
              <a:gd name="connsiteY4" fmla="*/ 7577570 h 8466869"/>
              <a:gd name="connsiteX5" fmla="*/ 249784 w 7903411"/>
              <a:gd name="connsiteY5" fmla="*/ 3325235 h 8466869"/>
              <a:gd name="connsiteX0" fmla="*/ 249784 w 7903411"/>
              <a:gd name="connsiteY0" fmla="*/ 3325235 h 8376522"/>
              <a:gd name="connsiteX1" fmla="*/ 3993469 w 7903411"/>
              <a:gd name="connsiteY1" fmla="*/ 0 h 8376522"/>
              <a:gd name="connsiteX2" fmla="*/ 7903411 w 7903411"/>
              <a:gd name="connsiteY2" fmla="*/ 3491490 h 8376522"/>
              <a:gd name="connsiteX3" fmla="*/ 5434343 w 7903411"/>
              <a:gd name="connsiteY3" fmla="*/ 7634144 h 8376522"/>
              <a:gd name="connsiteX4" fmla="*/ 629671 w 7903411"/>
              <a:gd name="connsiteY4" fmla="*/ 7439025 h 8376522"/>
              <a:gd name="connsiteX5" fmla="*/ 249784 w 7903411"/>
              <a:gd name="connsiteY5" fmla="*/ 3325235 h 8376522"/>
              <a:gd name="connsiteX0" fmla="*/ 284161 w 7937788"/>
              <a:gd name="connsiteY0" fmla="*/ 3325235 h 8376522"/>
              <a:gd name="connsiteX1" fmla="*/ 4027846 w 7937788"/>
              <a:gd name="connsiteY1" fmla="*/ 0 h 8376522"/>
              <a:gd name="connsiteX2" fmla="*/ 7937788 w 7937788"/>
              <a:gd name="connsiteY2" fmla="*/ 3491490 h 8376522"/>
              <a:gd name="connsiteX3" fmla="*/ 5468720 w 7937788"/>
              <a:gd name="connsiteY3" fmla="*/ 7634144 h 8376522"/>
              <a:gd name="connsiteX4" fmla="*/ 664048 w 7937788"/>
              <a:gd name="connsiteY4" fmla="*/ 7439025 h 8376522"/>
              <a:gd name="connsiteX5" fmla="*/ 284161 w 7937788"/>
              <a:gd name="connsiteY5" fmla="*/ 3325235 h 8376522"/>
              <a:gd name="connsiteX0" fmla="*/ 299167 w 7952794"/>
              <a:gd name="connsiteY0" fmla="*/ 3325235 h 8376522"/>
              <a:gd name="connsiteX1" fmla="*/ 4042852 w 7952794"/>
              <a:gd name="connsiteY1" fmla="*/ 0 h 8376522"/>
              <a:gd name="connsiteX2" fmla="*/ 7952794 w 7952794"/>
              <a:gd name="connsiteY2" fmla="*/ 3491490 h 8376522"/>
              <a:gd name="connsiteX3" fmla="*/ 5483726 w 7952794"/>
              <a:gd name="connsiteY3" fmla="*/ 7634144 h 8376522"/>
              <a:gd name="connsiteX4" fmla="*/ 679054 w 7952794"/>
              <a:gd name="connsiteY4" fmla="*/ 7439025 h 8376522"/>
              <a:gd name="connsiteX5" fmla="*/ 299167 w 7952794"/>
              <a:gd name="connsiteY5" fmla="*/ 3325235 h 8376522"/>
              <a:gd name="connsiteX0" fmla="*/ 224192 w 7877819"/>
              <a:gd name="connsiteY0" fmla="*/ 3325235 h 8376522"/>
              <a:gd name="connsiteX1" fmla="*/ 3967877 w 7877819"/>
              <a:gd name="connsiteY1" fmla="*/ 0 h 8376522"/>
              <a:gd name="connsiteX2" fmla="*/ 7877819 w 7877819"/>
              <a:gd name="connsiteY2" fmla="*/ 3491490 h 8376522"/>
              <a:gd name="connsiteX3" fmla="*/ 5408751 w 7877819"/>
              <a:gd name="connsiteY3" fmla="*/ 7634144 h 8376522"/>
              <a:gd name="connsiteX4" fmla="*/ 604079 w 7877819"/>
              <a:gd name="connsiteY4" fmla="*/ 7439025 h 8376522"/>
              <a:gd name="connsiteX5" fmla="*/ 224192 w 7877819"/>
              <a:gd name="connsiteY5" fmla="*/ 3325235 h 837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7819" h="8376522">
                <a:moveTo>
                  <a:pt x="224192" y="3325235"/>
                </a:moveTo>
                <a:cubicBezTo>
                  <a:pt x="649357" y="2000731"/>
                  <a:pt x="2054963" y="0"/>
                  <a:pt x="3967877" y="0"/>
                </a:cubicBezTo>
                <a:cubicBezTo>
                  <a:pt x="5880791" y="0"/>
                  <a:pt x="7877819" y="1693271"/>
                  <a:pt x="7877819" y="3491490"/>
                </a:cubicBezTo>
                <a:cubicBezTo>
                  <a:pt x="7877819" y="5289709"/>
                  <a:pt x="6621041" y="6976222"/>
                  <a:pt x="5408751" y="7634144"/>
                </a:cubicBezTo>
                <a:cubicBezTo>
                  <a:pt x="4196461" y="8292066"/>
                  <a:pt x="2073154" y="8993067"/>
                  <a:pt x="604079" y="7439025"/>
                </a:cubicBezTo>
                <a:cubicBezTo>
                  <a:pt x="7840" y="6827092"/>
                  <a:pt x="-200973" y="4649739"/>
                  <a:pt x="224192" y="3325235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de-NO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ADA07C-0C1F-1247-AB3A-EC2500DFCE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645" y="1249859"/>
            <a:ext cx="5357446" cy="2387600"/>
          </a:xfrm>
        </p:spPr>
        <p:txBody>
          <a:bodyPr anchor="b">
            <a:normAutofit/>
          </a:bodyPr>
          <a:lstStyle>
            <a:lvl1pPr algn="l">
              <a:defRPr sz="4500" baseline="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Title</a:t>
            </a:r>
            <a:endParaRPr lang="de-NO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CAC950-9908-C843-BAC7-A79F9C858F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95645" y="3816455"/>
            <a:ext cx="5357447" cy="1655762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Subtitle</a:t>
            </a:r>
            <a:endParaRPr lang="de-NO" dirty="0"/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7141E685-CD57-3742-A915-9FD1E73ED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90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22.02.21</a:t>
            </a:r>
            <a:endParaRPr lang="de-NO" dirty="0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6F1ED7CA-3AD5-C24B-AE8F-930C2FDA7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6954" y="6303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Title of presentation</a:t>
            </a:r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8DF4B9B2-E126-3C47-B074-26F473697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9446" y="6311900"/>
            <a:ext cx="1623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Page </a:t>
            </a:r>
            <a:fld id="{91B49E14-8CAD-E547-8B31-8092D1631DBF}" type="slidenum">
              <a:rPr lang="de-NO" smtClean="0"/>
              <a:pPr/>
              <a:t>‹Nº›</a:t>
            </a:fld>
            <a:r>
              <a:rPr lang="de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1087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da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5AA13-C378-E544-AEDE-7929C5B2ED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Agenda</a:t>
            </a:r>
            <a:endParaRPr lang="de-NO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DD26FC-057A-1049-B187-53D35F15C5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70926" y="1567216"/>
            <a:ext cx="9782165" cy="4744683"/>
          </a:xfrm>
        </p:spPr>
        <p:txBody>
          <a:bodyPr/>
          <a:lstStyle>
            <a:lvl1pPr>
              <a:defRPr sz="2400" baseline="0">
                <a:latin typeface="InputSans" panose="02000506020000090004" pitchFamily="2" charset="0"/>
              </a:defRPr>
            </a:lvl1pPr>
            <a:lvl2pPr marL="457200" indent="0">
              <a:buNone/>
              <a:defRPr/>
            </a:lvl2pPr>
            <a:lvl3pPr marL="0" indent="0">
              <a:buNone/>
              <a:defRPr sz="1600" baseline="0">
                <a:latin typeface="Open Sans" panose="020B0606030504020204" pitchFamily="34" charset="0"/>
              </a:defRPr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topic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lvl="0"/>
            <a:r>
              <a:rPr lang="de-DE" dirty="0"/>
              <a:t>Second </a:t>
            </a:r>
            <a:r>
              <a:rPr lang="de-DE" dirty="0" err="1"/>
              <a:t>topic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lvl="0"/>
            <a:r>
              <a:rPr lang="de-DE" dirty="0"/>
              <a:t>Third </a:t>
            </a:r>
            <a:r>
              <a:rPr lang="de-DE" dirty="0" err="1"/>
              <a:t>topic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lvl="0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lvl="0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lvl="0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FBDDE1D6-B7AF-6A46-A029-17FA8D2E2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90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22.02.21</a:t>
            </a:r>
            <a:endParaRPr lang="de-NO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FD150C0-E7B8-7946-9DCC-823D4B78F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6954" y="6303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Title of presentation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7DEB603F-BE78-F746-AFE7-1CD09BF00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9446" y="6311900"/>
            <a:ext cx="1623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Page </a:t>
            </a:r>
            <a:fld id="{91B49E14-8CAD-E547-8B31-8092D1631DBF}" type="slidenum">
              <a:rPr lang="de-NO" smtClean="0"/>
              <a:pPr/>
              <a:t>‹Nº›</a:t>
            </a:fld>
            <a:r>
              <a:rPr lang="de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7405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5AA13-C378-E544-AEDE-7929C5B2ED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Agenda</a:t>
            </a:r>
            <a:endParaRPr lang="de-NO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FBDDE1D6-B7AF-6A46-A029-17FA8D2E2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90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22.02.21</a:t>
            </a:r>
            <a:endParaRPr lang="de-NO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FD150C0-E7B8-7946-9DCC-823D4B78F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6954" y="6303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Title of presentation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7DEB603F-BE78-F746-AFE7-1CD09BF00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9446" y="6311900"/>
            <a:ext cx="1623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Page </a:t>
            </a:r>
            <a:fld id="{91B49E14-8CAD-E547-8B31-8092D1631DBF}" type="slidenum">
              <a:rPr lang="de-NO" smtClean="0"/>
              <a:pPr/>
              <a:t>‹Nº›</a:t>
            </a:fld>
            <a:r>
              <a:rPr lang="de-NO" dirty="0"/>
              <a:t>  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731F5BAA-AA9D-914B-8C33-ECB95C6721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70926" y="1567216"/>
            <a:ext cx="9782165" cy="4744683"/>
          </a:xfrm>
        </p:spPr>
        <p:txBody>
          <a:bodyPr/>
          <a:lstStyle>
            <a:lvl1pPr>
              <a:defRPr sz="2400" baseline="0">
                <a:latin typeface="InputSans" panose="02000506020000090004" pitchFamily="2" charset="0"/>
              </a:defRPr>
            </a:lvl1pPr>
            <a:lvl2pPr marL="457200" indent="0">
              <a:buNone/>
              <a:defRPr/>
            </a:lvl2pPr>
            <a:lvl3pPr marL="0" indent="0">
              <a:buNone/>
              <a:defRPr sz="1600" baseline="0"/>
            </a:lvl3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topic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lvl="0"/>
            <a:r>
              <a:rPr lang="de-DE" dirty="0"/>
              <a:t>Second </a:t>
            </a:r>
            <a:r>
              <a:rPr lang="de-DE" dirty="0" err="1"/>
              <a:t>topic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lvl="0"/>
            <a:r>
              <a:rPr lang="de-DE" dirty="0"/>
              <a:t>Third </a:t>
            </a:r>
            <a:r>
              <a:rPr lang="de-DE" dirty="0" err="1"/>
              <a:t>topic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lvl="0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lvl="0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lvl="0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lvl="2"/>
            <a:r>
              <a:rPr lang="de-DE" dirty="0"/>
              <a:t>Text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topic</a:t>
            </a:r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645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447EA-8170-6447-BA59-F328EBC8E3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2574394"/>
          </a:xfrm>
        </p:spPr>
        <p:txBody>
          <a:bodyPr anchor="b"/>
          <a:lstStyle>
            <a:lvl1pPr algn="ctr">
              <a:defRPr sz="6000" baseline="0"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Chapter</a:t>
            </a:r>
            <a:endParaRPr lang="de-NO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50A3B0DD-CD1B-A04C-A55E-DDB001D32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90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22.02.21</a:t>
            </a:r>
            <a:endParaRPr lang="de-NO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1DE08FD-A908-1944-8FAF-A43DF7F02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6954" y="6303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Title of presentation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65EA6C1-D397-A54F-BED3-F0668C143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9446" y="6311900"/>
            <a:ext cx="1623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Page </a:t>
            </a:r>
            <a:fld id="{91B49E14-8CAD-E547-8B31-8092D1631DBF}" type="slidenum">
              <a:rPr lang="de-NO" smtClean="0"/>
              <a:pPr/>
              <a:t>‹Nº›</a:t>
            </a:fld>
            <a:r>
              <a:rPr lang="de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6984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447EA-8170-6447-BA59-F328EBC8E3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2574394"/>
          </a:xfrm>
        </p:spPr>
        <p:txBody>
          <a:bodyPr anchor="b"/>
          <a:lstStyle>
            <a:lvl1pPr algn="ctr">
              <a:defRPr sz="6000" baseline="0"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Chapter</a:t>
            </a:r>
            <a:endParaRPr lang="de-NO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431F002B-927A-534F-8E09-6852C355D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90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22.02.21</a:t>
            </a:r>
            <a:endParaRPr lang="de-NO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D033C05-F698-4540-85C4-23D900BAF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6954" y="6303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Title of presentation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458B343-6860-F749-94A9-F26B09479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9446" y="6311900"/>
            <a:ext cx="1623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Page </a:t>
            </a:r>
            <a:fld id="{91B49E14-8CAD-E547-8B31-8092D1631DBF}" type="slidenum">
              <a:rPr lang="de-NO" smtClean="0"/>
              <a:pPr/>
              <a:t>‹Nº›</a:t>
            </a:fld>
            <a:r>
              <a:rPr lang="de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3127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85AA13-C378-E544-AEDE-7929C5B2ED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Title</a:t>
            </a:r>
            <a:endParaRPr lang="de-NO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DD26FC-057A-1049-B187-53D35F15C53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 baseline="0">
                <a:latin typeface="Open Sans" panose="020B0606030504020204" pitchFamily="34" charset="0"/>
              </a:defRPr>
            </a:lvl2pPr>
          </a:lstStyle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More </a:t>
            </a:r>
            <a:r>
              <a:rPr lang="de-DE" dirty="0" err="1"/>
              <a:t>text</a:t>
            </a:r>
            <a:endParaRPr lang="de-DE" dirty="0"/>
          </a:p>
          <a:p>
            <a:pPr lvl="2"/>
            <a:r>
              <a:rPr lang="de-DE" dirty="0"/>
              <a:t>Even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FBDDE1D6-B7AF-6A46-A029-17FA8D2E2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90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DE" dirty="0"/>
              <a:t>22.02.21</a:t>
            </a:r>
            <a:endParaRPr lang="de-NO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FD150C0-E7B8-7946-9DCC-823D4B78F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6954" y="6303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Title of presentation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7DEB603F-BE78-F746-AFE7-1CD09BF00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9446" y="6311900"/>
            <a:ext cx="1623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 dirty="0"/>
              <a:t>Page </a:t>
            </a:r>
            <a:fld id="{91B49E14-8CAD-E547-8B31-8092D1631DBF}" type="slidenum">
              <a:rPr lang="de-NO" smtClean="0"/>
              <a:pPr/>
              <a:t>‹Nº›</a:t>
            </a:fld>
            <a:r>
              <a:rPr lang="de-N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9014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5655FC2-1DFA-9542-95B3-F05926D0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08" y="431660"/>
            <a:ext cx="9091246" cy="112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NO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D35AFD-A32B-5B44-B6A8-850C680CA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908" y="1555642"/>
            <a:ext cx="10914184" cy="4756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6058A8-2663-1C49-9FD8-8C4C3407F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890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DE"/>
              <a:t>22.02.21</a:t>
            </a:r>
            <a:endParaRPr lang="de-NO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94DDD0-6332-3D42-9B12-170214EB7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86954" y="6303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/>
              <a:t>Title</a:t>
            </a:r>
            <a:endParaRPr lang="de-NO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2F4AD3-4F2E-2040-8069-BDA65BCFD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9446" y="6311900"/>
            <a:ext cx="16236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rgbClr val="000000"/>
                </a:solidFill>
                <a:latin typeface="InputSans" panose="02000506020000090004" pitchFamily="2" charset="0"/>
              </a:defRPr>
            </a:lvl1pPr>
          </a:lstStyle>
          <a:p>
            <a:r>
              <a:rPr lang="de-NO"/>
              <a:t>Page </a:t>
            </a:r>
            <a:fld id="{91B49E14-8CAD-E547-8B31-8092D1631DBF}" type="slidenum">
              <a:rPr lang="de-NO" smtClean="0"/>
              <a:pPr/>
              <a:t>‹Nº›</a:t>
            </a:fld>
            <a:r>
              <a:rPr lang="de-NO"/>
              <a:t>  </a:t>
            </a:r>
            <a:endParaRPr lang="de-NO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A58537-C8F7-5743-905C-8EB83049294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4331" y="431660"/>
            <a:ext cx="938761" cy="2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4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rgbClr val="000000"/>
          </a:solidFill>
          <a:latin typeface="InputSans" panose="0200050602000009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 baseline="0">
          <a:solidFill>
            <a:srgbClr val="000000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schrift Normal"/>
        <a:buChar char="–"/>
        <a:defRPr sz="1800" kern="1200" baseline="0">
          <a:solidFill>
            <a:srgbClr val="000000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schrift Normal"/>
        <a:buChar char="-"/>
        <a:defRPr sz="1800" kern="1200" baseline="0">
          <a:solidFill>
            <a:srgbClr val="000000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00000"/>
          </a:solidFill>
          <a:latin typeface="Optima" panose="0200050306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00000"/>
          </a:solidFill>
          <a:latin typeface="Optima" panose="0200050306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kb.liquidbarcodes.com/file-formats/#unique_codes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kb.liquidbarcodes.com/file-formats/#barcode_imag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kb.liquidbarcodes.com/file-formats/#coupon_urls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://kb.liquidbarcodes.com/file-formats/#barcode_ur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35">
            <a:extLst>
              <a:ext uri="{FF2B5EF4-FFF2-40B4-BE49-F238E27FC236}">
                <a16:creationId xmlns:a16="http://schemas.microsoft.com/office/drawing/2014/main" id="{C3C363CA-372C-4CCC-BA70-5AFFA8735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32614">
            <a:off x="3098132" y="2132035"/>
            <a:ext cx="5522113" cy="5614151"/>
          </a:xfrm>
          <a:prstGeom prst="rect">
            <a:avLst/>
          </a:prstGeom>
        </p:spPr>
      </p:pic>
      <p:sp>
        <p:nvSpPr>
          <p:cNvPr id="8" name="Google Shape;140;p18">
            <a:extLst>
              <a:ext uri="{FF2B5EF4-FFF2-40B4-BE49-F238E27FC236}">
                <a16:creationId xmlns:a16="http://schemas.microsoft.com/office/drawing/2014/main" id="{F14BA3B3-118C-4535-A7CD-4B9898607E24}"/>
              </a:ext>
            </a:extLst>
          </p:cNvPr>
          <p:cNvSpPr/>
          <p:nvPr/>
        </p:nvSpPr>
        <p:spPr>
          <a:xfrm>
            <a:off x="400" y="1"/>
            <a:ext cx="12191600" cy="734139"/>
          </a:xfrm>
          <a:prstGeom prst="rect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3D3F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sp>
        <p:nvSpPr>
          <p:cNvPr id="10" name="Tittel 2">
            <a:extLst>
              <a:ext uri="{FF2B5EF4-FFF2-40B4-BE49-F238E27FC236}">
                <a16:creationId xmlns:a16="http://schemas.microsoft.com/office/drawing/2014/main" id="{EA0633F1-8563-40DE-B49D-60E02AAC1864}"/>
              </a:ext>
            </a:extLst>
          </p:cNvPr>
          <p:cNvSpPr txBox="1">
            <a:spLocks/>
          </p:cNvSpPr>
          <p:nvPr/>
        </p:nvSpPr>
        <p:spPr>
          <a:xfrm>
            <a:off x="480601" y="48809"/>
            <a:ext cx="10264961" cy="73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3F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F9F8F9"/>
                </a:solidFill>
                <a:effectLst/>
                <a:uLnTx/>
                <a:uFillTx/>
                <a:latin typeface="Consolas"/>
                <a:sym typeface="Consolas"/>
              </a:rPr>
              <a:t>Codes</a:t>
            </a:r>
          </a:p>
        </p:txBody>
      </p:sp>
      <p:pic>
        <p:nvPicPr>
          <p:cNvPr id="11" name="Bilde 10" descr="Et bilde som inneholder tekst, utklipp, servise, tallerken&#10;&#10;Automatisk generert beskrivelse">
            <a:extLst>
              <a:ext uri="{FF2B5EF4-FFF2-40B4-BE49-F238E27FC236}">
                <a16:creationId xmlns:a16="http://schemas.microsoft.com/office/drawing/2014/main" id="{78B7608D-036D-4EB8-B852-19ECF3989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647" y="404514"/>
            <a:ext cx="938834" cy="22144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FC324C0-D7E1-4339-9188-3DFF58448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400" y="692455"/>
            <a:ext cx="12192000" cy="534295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8B635F7-5C4F-4DEE-AA4A-7DF33ABA7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4274" y="1943256"/>
            <a:ext cx="6197221" cy="4351338"/>
          </a:xfrm>
        </p:spPr>
        <p:txBody>
          <a:bodyPr>
            <a:no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Codes are a list of QR or Barcodes that can be generated by the Dashboard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These codes can be used to create email, SMS, Web </a:t>
            </a:r>
            <a:r>
              <a:rPr lang="en-US" dirty="0" err="1">
                <a:latin typeface="+mn-lt"/>
              </a:rPr>
              <a:t>etc</a:t>
            </a:r>
            <a:r>
              <a:rPr lang="en-US" dirty="0">
                <a:latin typeface="+mn-lt"/>
              </a:rPr>
              <a:t> campaigns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These codes can be distributed to vendors to allow your users to have special privileges or product in other stores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Or they can be used to control access of users to a member group to limit access to certain products (e.g. cigarettes) </a:t>
            </a:r>
            <a:endParaRPr lang="en-GB" dirty="0">
              <a:latin typeface="+mn-lt"/>
            </a:endParaRP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DCCEEADD-BA94-4C2C-90FC-C402F8C62F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757" y="2988860"/>
            <a:ext cx="2044368" cy="242817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0571933-D5B9-4B3E-BFC7-F63981C114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6613" y="5450310"/>
            <a:ext cx="449698" cy="71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4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0;p18">
            <a:extLst>
              <a:ext uri="{FF2B5EF4-FFF2-40B4-BE49-F238E27FC236}">
                <a16:creationId xmlns:a16="http://schemas.microsoft.com/office/drawing/2014/main" id="{F14BA3B3-118C-4535-A7CD-4B9898607E24}"/>
              </a:ext>
            </a:extLst>
          </p:cNvPr>
          <p:cNvSpPr/>
          <p:nvPr/>
        </p:nvSpPr>
        <p:spPr>
          <a:xfrm>
            <a:off x="400" y="1"/>
            <a:ext cx="12191600" cy="734139"/>
          </a:xfrm>
          <a:prstGeom prst="rect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3D3F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sp>
        <p:nvSpPr>
          <p:cNvPr id="10" name="Tittel 2">
            <a:extLst>
              <a:ext uri="{FF2B5EF4-FFF2-40B4-BE49-F238E27FC236}">
                <a16:creationId xmlns:a16="http://schemas.microsoft.com/office/drawing/2014/main" id="{EA0633F1-8563-40DE-B49D-60E02AAC1864}"/>
              </a:ext>
            </a:extLst>
          </p:cNvPr>
          <p:cNvSpPr txBox="1">
            <a:spLocks/>
          </p:cNvSpPr>
          <p:nvPr/>
        </p:nvSpPr>
        <p:spPr>
          <a:xfrm>
            <a:off x="480601" y="48809"/>
            <a:ext cx="10264961" cy="73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3F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F9F8F9"/>
                </a:solidFill>
                <a:effectLst/>
                <a:uLnTx/>
                <a:uFillTx/>
                <a:latin typeface="Consolas"/>
                <a:sym typeface="Consolas"/>
              </a:rPr>
              <a:t>Coupon codes</a:t>
            </a:r>
          </a:p>
        </p:txBody>
      </p:sp>
      <p:pic>
        <p:nvPicPr>
          <p:cNvPr id="11" name="Bilde 10" descr="Et bilde som inneholder tekst, utklipp, servise, tallerken&#10;&#10;Automatisk generert beskrivelse">
            <a:extLst>
              <a:ext uri="{FF2B5EF4-FFF2-40B4-BE49-F238E27FC236}">
                <a16:creationId xmlns:a16="http://schemas.microsoft.com/office/drawing/2014/main" id="{78B7608D-036D-4EB8-B852-19ECF398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647" y="404514"/>
            <a:ext cx="938834" cy="22144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FC324C0-D7E1-4339-9188-3DFF58448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400" y="692455"/>
            <a:ext cx="12192000" cy="534295"/>
          </a:xfrm>
          <a:prstGeom prst="rect">
            <a:avLst/>
          </a:prstGeom>
        </p:spPr>
      </p:pic>
      <p:pic>
        <p:nvPicPr>
          <p:cNvPr id="6" name="Imagen 6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CAEED217-504D-4B7C-8B8F-67FE727FB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696" y="1690687"/>
            <a:ext cx="6767513" cy="4848225"/>
          </a:xfrm>
          <a:prstGeom prst="rect">
            <a:avLst/>
          </a:prstGeom>
        </p:spPr>
      </p:pic>
      <p:sp>
        <p:nvSpPr>
          <p:cNvPr id="7" name="Rectangle 49">
            <a:extLst>
              <a:ext uri="{FF2B5EF4-FFF2-40B4-BE49-F238E27FC236}">
                <a16:creationId xmlns:a16="http://schemas.microsoft.com/office/drawing/2014/main" id="{83B6B852-ACC0-4734-B253-FB3C25AA0105}"/>
              </a:ext>
            </a:extLst>
          </p:cNvPr>
          <p:cNvSpPr/>
          <p:nvPr/>
        </p:nvSpPr>
        <p:spPr>
          <a:xfrm>
            <a:off x="291781" y="1131225"/>
            <a:ext cx="3139483" cy="430887"/>
          </a:xfrm>
          <a:prstGeom prst="rect">
            <a:avLst/>
          </a:prstGeom>
          <a:solidFill>
            <a:srgbClr val="FFEBCD"/>
          </a:solidFill>
          <a:ln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/>
                <a:cs typeface="+mn-cs"/>
              </a:rPr>
              <a:t>The simplest usage is to create codes for a campaign.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nsolas"/>
                <a:ea typeface="Yu Gothic UI Semilight"/>
                <a:cs typeface="+mn-cs"/>
              </a:rPr>
              <a:t>E.g. Lucky Draw</a:t>
            </a:r>
          </a:p>
        </p:txBody>
      </p:sp>
      <p:sp>
        <p:nvSpPr>
          <p:cNvPr id="9" name="CuadroTexto 19">
            <a:extLst>
              <a:ext uri="{FF2B5EF4-FFF2-40B4-BE49-F238E27FC236}">
                <a16:creationId xmlns:a16="http://schemas.microsoft.com/office/drawing/2014/main" id="{96E47D52-8D08-4964-B430-059E43232A5C}"/>
              </a:ext>
            </a:extLst>
          </p:cNvPr>
          <p:cNvSpPr txBox="1"/>
          <p:nvPr/>
        </p:nvSpPr>
        <p:spPr>
          <a:xfrm>
            <a:off x="186083" y="2708644"/>
            <a:ext cx="1891630" cy="1290150"/>
          </a:xfrm>
          <a:prstGeom prst="rect">
            <a:avLst/>
          </a:prstGeom>
          <a:solidFill>
            <a:srgbClr val="FEF1F0"/>
          </a:solidFill>
          <a:ln w="19050">
            <a:solidFill>
              <a:srgbClr val="D61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/>
                <a:cs typeface="+mn-cs"/>
              </a:rPr>
              <a:t>CODES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/>
                <a:cs typeface="+mn-cs"/>
              </a:rPr>
              <a:t>Pressing codes int the APP menu will open up the Codes coupon screen</a:t>
            </a:r>
          </a:p>
        </p:txBody>
      </p:sp>
      <p:cxnSp>
        <p:nvCxnSpPr>
          <p:cNvPr id="12" name="Conector recto de flecha 14">
            <a:extLst>
              <a:ext uri="{FF2B5EF4-FFF2-40B4-BE49-F238E27FC236}">
                <a16:creationId xmlns:a16="http://schemas.microsoft.com/office/drawing/2014/main" id="{E1CBDAC0-C7D1-4472-8B81-9623DBC8CDD0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077713" y="3353719"/>
            <a:ext cx="407736" cy="27204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8">
            <a:extLst>
              <a:ext uri="{FF2B5EF4-FFF2-40B4-BE49-F238E27FC236}">
                <a16:creationId xmlns:a16="http://schemas.microsoft.com/office/drawing/2014/main" id="{0BDCD6AD-E194-4357-9A1F-6919C14E4328}"/>
              </a:ext>
            </a:extLst>
          </p:cNvPr>
          <p:cNvSpPr/>
          <p:nvPr/>
        </p:nvSpPr>
        <p:spPr>
          <a:xfrm>
            <a:off x="6836229" y="2830286"/>
            <a:ext cx="313508" cy="870857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cxnSp>
        <p:nvCxnSpPr>
          <p:cNvPr id="14" name="Conector recto de flecha 14">
            <a:extLst>
              <a:ext uri="{FF2B5EF4-FFF2-40B4-BE49-F238E27FC236}">
                <a16:creationId xmlns:a16="http://schemas.microsoft.com/office/drawing/2014/main" id="{E7620C4B-4EA9-4167-9E0D-16C0045F7A98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7236824" y="3258915"/>
            <a:ext cx="1186926" cy="11188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6">
            <a:extLst>
              <a:ext uri="{FF2B5EF4-FFF2-40B4-BE49-F238E27FC236}">
                <a16:creationId xmlns:a16="http://schemas.microsoft.com/office/drawing/2014/main" id="{7FFD5E0C-9807-450D-A39A-5351228ADFA2}"/>
              </a:ext>
            </a:extLst>
          </p:cNvPr>
          <p:cNvSpPr txBox="1"/>
          <p:nvPr/>
        </p:nvSpPr>
        <p:spPr>
          <a:xfrm>
            <a:off x="8423750" y="2142308"/>
            <a:ext cx="3477098" cy="2456987"/>
          </a:xfrm>
          <a:prstGeom prst="rect">
            <a:avLst/>
          </a:prstGeom>
          <a:solidFill>
            <a:srgbClr val="FEF1F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cs"/>
              </a:rPr>
              <a:t>Choose format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Codes for own distribution are available in the following formats (examples with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DataMatrix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barcode type):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Yu Gothic UI Semilight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Yu Gothic UI Semilight" panose="020B0400000000000000" pitchFamily="34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Unique coupon images (image files in folder)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Yu Gothic UI Semilight" panose="020B0400000000000000" pitchFamily="34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Unique barcode images (image files in folder)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Yu Gothic UI Semilight" panose="020B0400000000000000" pitchFamily="34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 of unique codes (csv)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Yu Gothic UI Semilight" panose="020B0400000000000000" pitchFamily="34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 of unique coupon urls (csv)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Yu Gothic UI Semilight" panose="020B0400000000000000" pitchFamily="34" charset="-128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 of unique barcode urls (csv)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Yu Gothic UI Semilight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Yu Gothic UI Semilight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42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0;p18">
            <a:extLst>
              <a:ext uri="{FF2B5EF4-FFF2-40B4-BE49-F238E27FC236}">
                <a16:creationId xmlns:a16="http://schemas.microsoft.com/office/drawing/2014/main" id="{F14BA3B3-118C-4535-A7CD-4B9898607E24}"/>
              </a:ext>
            </a:extLst>
          </p:cNvPr>
          <p:cNvSpPr/>
          <p:nvPr/>
        </p:nvSpPr>
        <p:spPr>
          <a:xfrm>
            <a:off x="400" y="1"/>
            <a:ext cx="12191600" cy="734139"/>
          </a:xfrm>
          <a:prstGeom prst="rect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3D3F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sp>
        <p:nvSpPr>
          <p:cNvPr id="10" name="Tittel 2">
            <a:extLst>
              <a:ext uri="{FF2B5EF4-FFF2-40B4-BE49-F238E27FC236}">
                <a16:creationId xmlns:a16="http://schemas.microsoft.com/office/drawing/2014/main" id="{EA0633F1-8563-40DE-B49D-60E02AAC1864}"/>
              </a:ext>
            </a:extLst>
          </p:cNvPr>
          <p:cNvSpPr txBox="1">
            <a:spLocks/>
          </p:cNvSpPr>
          <p:nvPr/>
        </p:nvSpPr>
        <p:spPr>
          <a:xfrm>
            <a:off x="480601" y="48809"/>
            <a:ext cx="10264961" cy="73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3F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F9F8F9"/>
                </a:solidFill>
                <a:effectLst/>
                <a:uLnTx/>
                <a:uFillTx/>
                <a:latin typeface="Consolas"/>
                <a:sym typeface="Consolas"/>
              </a:rPr>
              <a:t>Codes format</a:t>
            </a:r>
          </a:p>
        </p:txBody>
      </p:sp>
      <p:pic>
        <p:nvPicPr>
          <p:cNvPr id="11" name="Bilde 10" descr="Et bilde som inneholder tekst, utklipp, servise, tallerken&#10;&#10;Automatisk generert beskrivelse">
            <a:extLst>
              <a:ext uri="{FF2B5EF4-FFF2-40B4-BE49-F238E27FC236}">
                <a16:creationId xmlns:a16="http://schemas.microsoft.com/office/drawing/2014/main" id="{78B7608D-036D-4EB8-B852-19ECF398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647" y="404514"/>
            <a:ext cx="938834" cy="22144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FC324C0-D7E1-4339-9188-3DFF58448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400" y="692455"/>
            <a:ext cx="12192000" cy="534295"/>
          </a:xfrm>
          <a:prstGeom prst="rect">
            <a:avLst/>
          </a:prstGeom>
        </p:spPr>
      </p:pic>
      <p:pic>
        <p:nvPicPr>
          <p:cNvPr id="14" name="Imagen 1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D6C60BE9-4B18-488C-A70C-6DE3A78E32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00" t="6544" r="24400" b="56282"/>
          <a:stretch/>
        </p:blipFill>
        <p:spPr>
          <a:xfrm>
            <a:off x="480601" y="1537966"/>
            <a:ext cx="5482707" cy="2677494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0B1DA94-500E-4A1D-A44F-C9E10A57C311}"/>
              </a:ext>
            </a:extLst>
          </p:cNvPr>
          <p:cNvSpPr/>
          <p:nvPr/>
        </p:nvSpPr>
        <p:spPr>
          <a:xfrm>
            <a:off x="3008649" y="2780138"/>
            <a:ext cx="2483222" cy="2420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pic>
        <p:nvPicPr>
          <p:cNvPr id="16" name="Imagen 5" descr="Imagen que contiene mesa, comida&#10;&#10;Descripción generada con confianza muy alta">
            <a:extLst>
              <a:ext uri="{FF2B5EF4-FFF2-40B4-BE49-F238E27FC236}">
                <a16:creationId xmlns:a16="http://schemas.microsoft.com/office/drawing/2014/main" id="{16B9B69B-F3A4-4C65-81AF-35586C36F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8719" y="1516435"/>
            <a:ext cx="1876068" cy="2696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8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1BE2D33-BCBD-4FC6-AB18-439021FB7D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0030" y="4588575"/>
            <a:ext cx="5405716" cy="2027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E80F932-AD97-440A-9D57-F3CD197D241C}"/>
              </a:ext>
            </a:extLst>
          </p:cNvPr>
          <p:cNvSpPr txBox="1"/>
          <p:nvPr/>
        </p:nvSpPr>
        <p:spPr>
          <a:xfrm>
            <a:off x="1473959" y="5284748"/>
            <a:ext cx="4489350" cy="638379"/>
          </a:xfrm>
          <a:prstGeom prst="rect">
            <a:avLst/>
          </a:prstGeom>
          <a:solidFill>
            <a:srgbClr val="F9EEE9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Note: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if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you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order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more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than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100.000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coupons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, 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we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recommend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avoiding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this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format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due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to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large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file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size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07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0;p18">
            <a:extLst>
              <a:ext uri="{FF2B5EF4-FFF2-40B4-BE49-F238E27FC236}">
                <a16:creationId xmlns:a16="http://schemas.microsoft.com/office/drawing/2014/main" id="{F14BA3B3-118C-4535-A7CD-4B9898607E24}"/>
              </a:ext>
            </a:extLst>
          </p:cNvPr>
          <p:cNvSpPr/>
          <p:nvPr/>
        </p:nvSpPr>
        <p:spPr>
          <a:xfrm>
            <a:off x="400" y="1"/>
            <a:ext cx="12191600" cy="734139"/>
          </a:xfrm>
          <a:prstGeom prst="rect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3D3F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sp>
        <p:nvSpPr>
          <p:cNvPr id="10" name="Tittel 2">
            <a:extLst>
              <a:ext uri="{FF2B5EF4-FFF2-40B4-BE49-F238E27FC236}">
                <a16:creationId xmlns:a16="http://schemas.microsoft.com/office/drawing/2014/main" id="{EA0633F1-8563-40DE-B49D-60E02AAC1864}"/>
              </a:ext>
            </a:extLst>
          </p:cNvPr>
          <p:cNvSpPr txBox="1">
            <a:spLocks/>
          </p:cNvSpPr>
          <p:nvPr/>
        </p:nvSpPr>
        <p:spPr>
          <a:xfrm>
            <a:off x="480601" y="48809"/>
            <a:ext cx="10264961" cy="73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3F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F9F8F9"/>
                </a:solidFill>
                <a:effectLst/>
                <a:uLnTx/>
                <a:uFillTx/>
                <a:latin typeface="Consolas"/>
                <a:sym typeface="Consolas"/>
              </a:rPr>
              <a:t>Codes format</a:t>
            </a:r>
          </a:p>
        </p:txBody>
      </p:sp>
      <p:pic>
        <p:nvPicPr>
          <p:cNvPr id="11" name="Bilde 10" descr="Et bilde som inneholder tekst, utklipp, servise, tallerken&#10;&#10;Automatisk generert beskrivelse">
            <a:extLst>
              <a:ext uri="{FF2B5EF4-FFF2-40B4-BE49-F238E27FC236}">
                <a16:creationId xmlns:a16="http://schemas.microsoft.com/office/drawing/2014/main" id="{78B7608D-036D-4EB8-B852-19ECF398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647" y="404514"/>
            <a:ext cx="938834" cy="22144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FC324C0-D7E1-4339-9188-3DFF58448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400" y="692455"/>
            <a:ext cx="12192000" cy="534295"/>
          </a:xfrm>
          <a:prstGeom prst="rect">
            <a:avLst/>
          </a:prstGeom>
        </p:spPr>
      </p:pic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id="{A598FF77-EB6A-4F04-965B-AC2B974FF9C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69A13-8918-41F9-863A-DBDB5D0799C8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pic>
        <p:nvPicPr>
          <p:cNvPr id="13" name="Imagen 1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58164EE7-8792-4196-9608-E27C26EF8B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00" t="6544" r="24400" b="56282"/>
          <a:stretch/>
        </p:blipFill>
        <p:spPr>
          <a:xfrm>
            <a:off x="394448" y="1164851"/>
            <a:ext cx="5482707" cy="2677494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9FCCB60A-4790-4CDC-A2A7-E6C362837669}"/>
              </a:ext>
            </a:extLst>
          </p:cNvPr>
          <p:cNvSpPr/>
          <p:nvPr/>
        </p:nvSpPr>
        <p:spPr>
          <a:xfrm>
            <a:off x="2922496" y="2604247"/>
            <a:ext cx="2483222" cy="2420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pic>
        <p:nvPicPr>
          <p:cNvPr id="20" name="Imagen 6" descr="Imagen que contiene objeto, reloj, kit de primeros auxilios&#10;&#10;Descripción generada con confianza muy alta">
            <a:extLst>
              <a:ext uri="{FF2B5EF4-FFF2-40B4-BE49-F238E27FC236}">
                <a16:creationId xmlns:a16="http://schemas.microsoft.com/office/drawing/2014/main" id="{C866729C-D154-43A2-B2D6-51ED414A98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662" y="4198500"/>
            <a:ext cx="5866842" cy="2056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42F0DAD1-EC8F-4E9E-A788-98A3392765B0}"/>
              </a:ext>
            </a:extLst>
          </p:cNvPr>
          <p:cNvSpPr txBox="1"/>
          <p:nvPr/>
        </p:nvSpPr>
        <p:spPr>
          <a:xfrm>
            <a:off x="1241946" y="4198500"/>
            <a:ext cx="4387890" cy="583422"/>
          </a:xfrm>
          <a:prstGeom prst="rect">
            <a:avLst/>
          </a:prstGeom>
          <a:solidFill>
            <a:srgbClr val="F9EEE9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Note: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if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you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order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more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than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100.000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coupons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, 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we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recommend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avoiding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this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format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due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to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large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file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size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.</a:t>
            </a:r>
          </a:p>
        </p:txBody>
      </p:sp>
      <p:pic>
        <p:nvPicPr>
          <p:cNvPr id="22" name="Imagen 10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AF42A9CC-B9B7-427B-8392-AC203F4CE0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3766" y="2033179"/>
            <a:ext cx="1590675" cy="188595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00CE4447-718F-4AAA-BB16-CB824B845223}"/>
              </a:ext>
            </a:extLst>
          </p:cNvPr>
          <p:cNvSpPr txBox="1"/>
          <p:nvPr/>
        </p:nvSpPr>
        <p:spPr>
          <a:xfrm>
            <a:off x="2922496" y="5138077"/>
            <a:ext cx="2707340" cy="583422"/>
          </a:xfrm>
          <a:prstGeom prst="rect">
            <a:avLst/>
          </a:prstGeom>
          <a:solidFill>
            <a:srgbClr val="F9EEE9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A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wide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range of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barcode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types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is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supported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. The most commonly used are DataMatrix and EAN13.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Yu Gothic UI Semilight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230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0;p18">
            <a:extLst>
              <a:ext uri="{FF2B5EF4-FFF2-40B4-BE49-F238E27FC236}">
                <a16:creationId xmlns:a16="http://schemas.microsoft.com/office/drawing/2014/main" id="{F14BA3B3-118C-4535-A7CD-4B9898607E24}"/>
              </a:ext>
            </a:extLst>
          </p:cNvPr>
          <p:cNvSpPr/>
          <p:nvPr/>
        </p:nvSpPr>
        <p:spPr>
          <a:xfrm>
            <a:off x="400" y="1"/>
            <a:ext cx="12191600" cy="734139"/>
          </a:xfrm>
          <a:prstGeom prst="rect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3D3F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sp>
        <p:nvSpPr>
          <p:cNvPr id="10" name="Tittel 2">
            <a:extLst>
              <a:ext uri="{FF2B5EF4-FFF2-40B4-BE49-F238E27FC236}">
                <a16:creationId xmlns:a16="http://schemas.microsoft.com/office/drawing/2014/main" id="{EA0633F1-8563-40DE-B49D-60E02AAC1864}"/>
              </a:ext>
            </a:extLst>
          </p:cNvPr>
          <p:cNvSpPr txBox="1">
            <a:spLocks/>
          </p:cNvSpPr>
          <p:nvPr/>
        </p:nvSpPr>
        <p:spPr>
          <a:xfrm>
            <a:off x="480601" y="48809"/>
            <a:ext cx="10264961" cy="73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3F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F9F8F9"/>
                </a:solidFill>
                <a:effectLst/>
                <a:uLnTx/>
                <a:uFillTx/>
                <a:latin typeface="Consolas"/>
                <a:sym typeface="Consolas"/>
              </a:rPr>
              <a:t>Codes format</a:t>
            </a:r>
          </a:p>
        </p:txBody>
      </p:sp>
      <p:pic>
        <p:nvPicPr>
          <p:cNvPr id="11" name="Bilde 10" descr="Et bilde som inneholder tekst, utklipp, servise, tallerken&#10;&#10;Automatisk generert beskrivelse">
            <a:extLst>
              <a:ext uri="{FF2B5EF4-FFF2-40B4-BE49-F238E27FC236}">
                <a16:creationId xmlns:a16="http://schemas.microsoft.com/office/drawing/2014/main" id="{78B7608D-036D-4EB8-B852-19ECF398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647" y="404514"/>
            <a:ext cx="938834" cy="22144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FC324C0-D7E1-4339-9188-3DFF58448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400" y="692455"/>
            <a:ext cx="12192000" cy="534295"/>
          </a:xfrm>
          <a:prstGeom prst="rect">
            <a:avLst/>
          </a:prstGeom>
        </p:spPr>
      </p:pic>
      <p:pic>
        <p:nvPicPr>
          <p:cNvPr id="12" name="Imagen 1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E3D38392-4ADA-41AD-892B-D497BBDC78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00" t="6544" r="24400" b="56282"/>
          <a:stretch/>
        </p:blipFill>
        <p:spPr>
          <a:xfrm>
            <a:off x="394448" y="1164851"/>
            <a:ext cx="5482707" cy="267749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C872CDFA-0571-4905-B3AA-269ADB2EAFE9}"/>
              </a:ext>
            </a:extLst>
          </p:cNvPr>
          <p:cNvSpPr/>
          <p:nvPr/>
        </p:nvSpPr>
        <p:spPr>
          <a:xfrm>
            <a:off x="2922496" y="2810435"/>
            <a:ext cx="2483222" cy="2420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pic>
        <p:nvPicPr>
          <p:cNvPr id="19" name="Imagen 8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167E0086-6DA9-43B8-9C53-3BAC405F2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6383" y="4198500"/>
            <a:ext cx="5866842" cy="2082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7">
            <a:extLst>
              <a:ext uri="{FF2B5EF4-FFF2-40B4-BE49-F238E27FC236}">
                <a16:creationId xmlns:a16="http://schemas.microsoft.com/office/drawing/2014/main" id="{8827F4B2-7315-420F-9C05-D616667E8432}"/>
              </a:ext>
            </a:extLst>
          </p:cNvPr>
          <p:cNvSpPr txBox="1"/>
          <p:nvPr/>
        </p:nvSpPr>
        <p:spPr>
          <a:xfrm>
            <a:off x="1514901" y="4198500"/>
            <a:ext cx="4114935" cy="583422"/>
          </a:xfrm>
          <a:prstGeom prst="rect">
            <a:avLst/>
          </a:prstGeom>
          <a:solidFill>
            <a:srgbClr val="F9EEE9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Note: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We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can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support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a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wide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range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of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barcode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types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.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The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most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commonly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used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are </a:t>
            </a:r>
            <a:r>
              <a:rPr kumimoji="0" lang="es-E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DataMatrix</a:t>
            </a: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and EAN13.</a:t>
            </a:r>
          </a:p>
        </p:txBody>
      </p:sp>
    </p:spTree>
    <p:extLst>
      <p:ext uri="{BB962C8B-B14F-4D97-AF65-F5344CB8AC3E}">
        <p14:creationId xmlns:p14="http://schemas.microsoft.com/office/powerpoint/2010/main" val="140589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0;p18">
            <a:extLst>
              <a:ext uri="{FF2B5EF4-FFF2-40B4-BE49-F238E27FC236}">
                <a16:creationId xmlns:a16="http://schemas.microsoft.com/office/drawing/2014/main" id="{F14BA3B3-118C-4535-A7CD-4B9898607E24}"/>
              </a:ext>
            </a:extLst>
          </p:cNvPr>
          <p:cNvSpPr/>
          <p:nvPr/>
        </p:nvSpPr>
        <p:spPr>
          <a:xfrm>
            <a:off x="400" y="1"/>
            <a:ext cx="12191600" cy="734139"/>
          </a:xfrm>
          <a:prstGeom prst="rect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3D3F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sp>
        <p:nvSpPr>
          <p:cNvPr id="10" name="Tittel 2">
            <a:extLst>
              <a:ext uri="{FF2B5EF4-FFF2-40B4-BE49-F238E27FC236}">
                <a16:creationId xmlns:a16="http://schemas.microsoft.com/office/drawing/2014/main" id="{EA0633F1-8563-40DE-B49D-60E02AAC1864}"/>
              </a:ext>
            </a:extLst>
          </p:cNvPr>
          <p:cNvSpPr txBox="1">
            <a:spLocks/>
          </p:cNvSpPr>
          <p:nvPr/>
        </p:nvSpPr>
        <p:spPr>
          <a:xfrm>
            <a:off x="480601" y="48809"/>
            <a:ext cx="10264961" cy="73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3F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F9F8F9"/>
                </a:solidFill>
                <a:effectLst/>
                <a:uLnTx/>
                <a:uFillTx/>
                <a:latin typeface="Consolas"/>
                <a:sym typeface="Consolas"/>
              </a:rPr>
              <a:t>Codes format</a:t>
            </a:r>
          </a:p>
        </p:txBody>
      </p:sp>
      <p:pic>
        <p:nvPicPr>
          <p:cNvPr id="11" name="Bilde 10" descr="Et bilde som inneholder tekst, utklipp, servise, tallerken&#10;&#10;Automatisk generert beskrivelse">
            <a:extLst>
              <a:ext uri="{FF2B5EF4-FFF2-40B4-BE49-F238E27FC236}">
                <a16:creationId xmlns:a16="http://schemas.microsoft.com/office/drawing/2014/main" id="{78B7608D-036D-4EB8-B852-19ECF398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647" y="404514"/>
            <a:ext cx="938834" cy="22144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FC324C0-D7E1-4339-9188-3DFF58448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400" y="692455"/>
            <a:ext cx="12192000" cy="534295"/>
          </a:xfrm>
          <a:prstGeom prst="rect">
            <a:avLst/>
          </a:prstGeom>
        </p:spPr>
      </p:pic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67CA1B36-094F-41CD-BB92-53975E62B96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69A13-8918-41F9-863A-DBDB5D0799C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93D3F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93D3F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pic>
        <p:nvPicPr>
          <p:cNvPr id="15" name="Imagen 1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67710EB6-3E85-4D8F-9D7D-6945FD278A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00" t="6544" r="24400" b="56282"/>
          <a:stretch/>
        </p:blipFill>
        <p:spPr>
          <a:xfrm>
            <a:off x="394448" y="1164851"/>
            <a:ext cx="5482707" cy="2677494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F056F517-2EA9-4C49-AFC2-B255222233C4}"/>
              </a:ext>
            </a:extLst>
          </p:cNvPr>
          <p:cNvSpPr/>
          <p:nvPr/>
        </p:nvSpPr>
        <p:spPr>
          <a:xfrm>
            <a:off x="2922496" y="3016623"/>
            <a:ext cx="2483222" cy="2420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DBF0FA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pic>
        <p:nvPicPr>
          <p:cNvPr id="17" name="Imagen 8" descr="Imagen que contiene texto, captura de pantalla&#10;&#10;Descripción generada con confianza muy alta">
            <a:extLst>
              <a:ext uri="{FF2B5EF4-FFF2-40B4-BE49-F238E27FC236}">
                <a16:creationId xmlns:a16="http://schemas.microsoft.com/office/drawing/2014/main" id="{E0940D49-DCC5-4C53-82CB-96FF52FD0E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600"/>
          <a:stretch/>
        </p:blipFill>
        <p:spPr>
          <a:xfrm>
            <a:off x="6184218" y="4187286"/>
            <a:ext cx="4491318" cy="2351626"/>
          </a:xfrm>
          <a:prstGeom prst="rect">
            <a:avLst/>
          </a:prstGeom>
        </p:spPr>
      </p:pic>
      <p:pic>
        <p:nvPicPr>
          <p:cNvPr id="18" name="Imagen 5" descr="Imagen que contiene mesa, comida&#10;&#10;Descripción generada con confianza muy alta">
            <a:extLst>
              <a:ext uri="{FF2B5EF4-FFF2-40B4-BE49-F238E27FC236}">
                <a16:creationId xmlns:a16="http://schemas.microsoft.com/office/drawing/2014/main" id="{A0BCBA02-15D5-48CF-9BF5-1FB44BDF9C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2566" y="1143320"/>
            <a:ext cx="1876068" cy="2696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861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0;p18">
            <a:extLst>
              <a:ext uri="{FF2B5EF4-FFF2-40B4-BE49-F238E27FC236}">
                <a16:creationId xmlns:a16="http://schemas.microsoft.com/office/drawing/2014/main" id="{F14BA3B3-118C-4535-A7CD-4B9898607E24}"/>
              </a:ext>
            </a:extLst>
          </p:cNvPr>
          <p:cNvSpPr/>
          <p:nvPr/>
        </p:nvSpPr>
        <p:spPr>
          <a:xfrm>
            <a:off x="400" y="1"/>
            <a:ext cx="12191600" cy="734139"/>
          </a:xfrm>
          <a:prstGeom prst="rect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3D3F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sp>
        <p:nvSpPr>
          <p:cNvPr id="10" name="Tittel 2">
            <a:extLst>
              <a:ext uri="{FF2B5EF4-FFF2-40B4-BE49-F238E27FC236}">
                <a16:creationId xmlns:a16="http://schemas.microsoft.com/office/drawing/2014/main" id="{EA0633F1-8563-40DE-B49D-60E02AAC1864}"/>
              </a:ext>
            </a:extLst>
          </p:cNvPr>
          <p:cNvSpPr txBox="1">
            <a:spLocks/>
          </p:cNvSpPr>
          <p:nvPr/>
        </p:nvSpPr>
        <p:spPr>
          <a:xfrm>
            <a:off x="480601" y="48809"/>
            <a:ext cx="10264961" cy="73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3F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F9F8F9"/>
                </a:solidFill>
                <a:effectLst/>
                <a:uLnTx/>
                <a:uFillTx/>
                <a:latin typeface="Consolas"/>
                <a:sym typeface="Consolas"/>
              </a:rPr>
              <a:t>User groups- Create codes to access the group</a:t>
            </a:r>
          </a:p>
        </p:txBody>
      </p:sp>
      <p:pic>
        <p:nvPicPr>
          <p:cNvPr id="11" name="Bilde 10" descr="Et bilde som inneholder tekst, utklipp, servise, tallerken&#10;&#10;Automatisk generert beskrivelse">
            <a:extLst>
              <a:ext uri="{FF2B5EF4-FFF2-40B4-BE49-F238E27FC236}">
                <a16:creationId xmlns:a16="http://schemas.microsoft.com/office/drawing/2014/main" id="{78B7608D-036D-4EB8-B852-19ECF398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647" y="404514"/>
            <a:ext cx="938834" cy="22144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FC324C0-D7E1-4339-9188-3DFF58448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400" y="692455"/>
            <a:ext cx="12192000" cy="534295"/>
          </a:xfrm>
          <a:prstGeom prst="rect">
            <a:avLst/>
          </a:prstGeom>
        </p:spPr>
      </p:pic>
      <p:pic>
        <p:nvPicPr>
          <p:cNvPr id="13" name="Imagen 1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66093E91-0E40-40A4-A302-92AFE49440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00" t="6544" r="24400" b="56282"/>
          <a:stretch/>
        </p:blipFill>
        <p:spPr>
          <a:xfrm>
            <a:off x="844825" y="1669822"/>
            <a:ext cx="5482707" cy="2677494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D5B39383-34FB-4684-9E4D-E653C61A1F2E}"/>
              </a:ext>
            </a:extLst>
          </p:cNvPr>
          <p:cNvSpPr/>
          <p:nvPr/>
        </p:nvSpPr>
        <p:spPr>
          <a:xfrm>
            <a:off x="3372873" y="3727782"/>
            <a:ext cx="2483222" cy="2420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pic>
        <p:nvPicPr>
          <p:cNvPr id="20" name="Imagen 8" descr="Imagen que contiene texto, captura de pantalla&#10;&#10;Descripción generada con confianza muy alta">
            <a:extLst>
              <a:ext uri="{FF2B5EF4-FFF2-40B4-BE49-F238E27FC236}">
                <a16:creationId xmlns:a16="http://schemas.microsoft.com/office/drawing/2014/main" id="{EA01CC43-A2D3-45F2-9FAB-9CA45ADAC8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4728" t="-7834" r="4728" b="21384"/>
          <a:stretch/>
        </p:blipFill>
        <p:spPr>
          <a:xfrm>
            <a:off x="6752565" y="4352570"/>
            <a:ext cx="4347882" cy="2283235"/>
          </a:xfrm>
          <a:prstGeom prst="rect">
            <a:avLst/>
          </a:prstGeom>
        </p:spPr>
      </p:pic>
      <p:sp>
        <p:nvSpPr>
          <p:cNvPr id="21" name="CuadroTexto 7">
            <a:extLst>
              <a:ext uri="{FF2B5EF4-FFF2-40B4-BE49-F238E27FC236}">
                <a16:creationId xmlns:a16="http://schemas.microsoft.com/office/drawing/2014/main" id="{C21AEE5A-7BC7-4CAC-9FEE-6C2CBA6A114F}"/>
              </a:ext>
            </a:extLst>
          </p:cNvPr>
          <p:cNvSpPr txBox="1"/>
          <p:nvPr/>
        </p:nvSpPr>
        <p:spPr>
          <a:xfrm>
            <a:off x="2006221" y="4703471"/>
            <a:ext cx="4073992" cy="583422"/>
          </a:xfrm>
          <a:prstGeom prst="rect">
            <a:avLst/>
          </a:prstGeom>
          <a:solidFill>
            <a:srgbClr val="F9EEE9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Note: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if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you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order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more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than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100.000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coupons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, 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we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recommend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avoiding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this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format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due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to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large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file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size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.</a:t>
            </a:r>
          </a:p>
        </p:txBody>
      </p:sp>
      <p:pic>
        <p:nvPicPr>
          <p:cNvPr id="22" name="Imagen 10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4FD1EB52-06D3-4206-8F07-D40EA50C2C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143" y="2538150"/>
            <a:ext cx="15906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2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0;p18">
            <a:extLst>
              <a:ext uri="{FF2B5EF4-FFF2-40B4-BE49-F238E27FC236}">
                <a16:creationId xmlns:a16="http://schemas.microsoft.com/office/drawing/2014/main" id="{F14BA3B3-118C-4535-A7CD-4B9898607E24}"/>
              </a:ext>
            </a:extLst>
          </p:cNvPr>
          <p:cNvSpPr/>
          <p:nvPr/>
        </p:nvSpPr>
        <p:spPr>
          <a:xfrm>
            <a:off x="400" y="1"/>
            <a:ext cx="12191600" cy="734139"/>
          </a:xfrm>
          <a:prstGeom prst="rect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3D3F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sp>
        <p:nvSpPr>
          <p:cNvPr id="10" name="Tittel 2">
            <a:extLst>
              <a:ext uri="{FF2B5EF4-FFF2-40B4-BE49-F238E27FC236}">
                <a16:creationId xmlns:a16="http://schemas.microsoft.com/office/drawing/2014/main" id="{EA0633F1-8563-40DE-B49D-60E02AAC1864}"/>
              </a:ext>
            </a:extLst>
          </p:cNvPr>
          <p:cNvSpPr txBox="1">
            <a:spLocks/>
          </p:cNvSpPr>
          <p:nvPr/>
        </p:nvSpPr>
        <p:spPr>
          <a:xfrm>
            <a:off x="480601" y="48809"/>
            <a:ext cx="10264961" cy="73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3F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F9F8F9"/>
                </a:solidFill>
                <a:effectLst/>
                <a:uLnTx/>
                <a:uFillTx/>
                <a:latin typeface="Consolas"/>
                <a:sym typeface="Consolas"/>
              </a:rPr>
              <a:t>User groups- Create codes to access the group</a:t>
            </a:r>
          </a:p>
        </p:txBody>
      </p:sp>
      <p:pic>
        <p:nvPicPr>
          <p:cNvPr id="11" name="Bilde 10" descr="Et bilde som inneholder tekst, utklipp, servise, tallerken&#10;&#10;Automatisk generert beskrivelse">
            <a:extLst>
              <a:ext uri="{FF2B5EF4-FFF2-40B4-BE49-F238E27FC236}">
                <a16:creationId xmlns:a16="http://schemas.microsoft.com/office/drawing/2014/main" id="{78B7608D-036D-4EB8-B852-19ECF398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647" y="404514"/>
            <a:ext cx="938834" cy="22144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FC324C0-D7E1-4339-9188-3DFF58448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400" y="692455"/>
            <a:ext cx="12192000" cy="534295"/>
          </a:xfrm>
          <a:prstGeom prst="rect">
            <a:avLst/>
          </a:prstGeom>
        </p:spPr>
      </p:pic>
      <p:pic>
        <p:nvPicPr>
          <p:cNvPr id="13" name="Imagen 1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66093E91-0E40-40A4-A302-92AFE49440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00" t="6544" r="24400" b="56282"/>
          <a:stretch/>
        </p:blipFill>
        <p:spPr>
          <a:xfrm>
            <a:off x="844825" y="1669822"/>
            <a:ext cx="5482707" cy="2677494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D5B39383-34FB-4684-9E4D-E653C61A1F2E}"/>
              </a:ext>
            </a:extLst>
          </p:cNvPr>
          <p:cNvSpPr/>
          <p:nvPr/>
        </p:nvSpPr>
        <p:spPr>
          <a:xfrm>
            <a:off x="3372873" y="3727782"/>
            <a:ext cx="2483222" cy="2420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pic>
        <p:nvPicPr>
          <p:cNvPr id="20" name="Imagen 8" descr="Imagen que contiene texto, captura de pantalla&#10;&#10;Descripción generada con confianza muy alta">
            <a:extLst>
              <a:ext uri="{FF2B5EF4-FFF2-40B4-BE49-F238E27FC236}">
                <a16:creationId xmlns:a16="http://schemas.microsoft.com/office/drawing/2014/main" id="{EA01CC43-A2D3-45F2-9FAB-9CA45ADAC8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4728" t="-7834" r="4728" b="21384"/>
          <a:stretch/>
        </p:blipFill>
        <p:spPr>
          <a:xfrm>
            <a:off x="6752565" y="4352570"/>
            <a:ext cx="4347882" cy="2283235"/>
          </a:xfrm>
          <a:prstGeom prst="rect">
            <a:avLst/>
          </a:prstGeom>
        </p:spPr>
      </p:pic>
      <p:sp>
        <p:nvSpPr>
          <p:cNvPr id="21" name="CuadroTexto 7">
            <a:extLst>
              <a:ext uri="{FF2B5EF4-FFF2-40B4-BE49-F238E27FC236}">
                <a16:creationId xmlns:a16="http://schemas.microsoft.com/office/drawing/2014/main" id="{C21AEE5A-7BC7-4CAC-9FEE-6C2CBA6A114F}"/>
              </a:ext>
            </a:extLst>
          </p:cNvPr>
          <p:cNvSpPr txBox="1"/>
          <p:nvPr/>
        </p:nvSpPr>
        <p:spPr>
          <a:xfrm>
            <a:off x="2006221" y="4703471"/>
            <a:ext cx="4073992" cy="583422"/>
          </a:xfrm>
          <a:prstGeom prst="rect">
            <a:avLst/>
          </a:prstGeom>
          <a:solidFill>
            <a:srgbClr val="F9EEE9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Note: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if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you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order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more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than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100.000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coupons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, 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we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recommend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avoiding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this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format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due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to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large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file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size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.</a:t>
            </a:r>
          </a:p>
        </p:txBody>
      </p:sp>
      <p:pic>
        <p:nvPicPr>
          <p:cNvPr id="22" name="Imagen 10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4FD1EB52-06D3-4206-8F07-D40EA50C2C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143" y="2538150"/>
            <a:ext cx="15906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0;p18">
            <a:extLst>
              <a:ext uri="{FF2B5EF4-FFF2-40B4-BE49-F238E27FC236}">
                <a16:creationId xmlns:a16="http://schemas.microsoft.com/office/drawing/2014/main" id="{F14BA3B3-118C-4535-A7CD-4B9898607E24}"/>
              </a:ext>
            </a:extLst>
          </p:cNvPr>
          <p:cNvSpPr/>
          <p:nvPr/>
        </p:nvSpPr>
        <p:spPr>
          <a:xfrm>
            <a:off x="400" y="1"/>
            <a:ext cx="12191600" cy="734139"/>
          </a:xfrm>
          <a:prstGeom prst="rect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93D3F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sp>
        <p:nvSpPr>
          <p:cNvPr id="10" name="Tittel 2">
            <a:extLst>
              <a:ext uri="{FF2B5EF4-FFF2-40B4-BE49-F238E27FC236}">
                <a16:creationId xmlns:a16="http://schemas.microsoft.com/office/drawing/2014/main" id="{EA0633F1-8563-40DE-B49D-60E02AAC1864}"/>
              </a:ext>
            </a:extLst>
          </p:cNvPr>
          <p:cNvSpPr txBox="1">
            <a:spLocks/>
          </p:cNvSpPr>
          <p:nvPr/>
        </p:nvSpPr>
        <p:spPr>
          <a:xfrm>
            <a:off x="480601" y="48809"/>
            <a:ext cx="10264961" cy="73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D3F0"/>
              </a:buClr>
              <a:buSzPts val="2800"/>
              <a:buFont typeface="Arial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srgbClr val="F9F8F9"/>
                </a:solidFill>
                <a:effectLst/>
                <a:uLnTx/>
                <a:uFillTx/>
                <a:latin typeface="Consolas"/>
                <a:sym typeface="Consolas"/>
              </a:rPr>
              <a:t>User groups- Create codes to access the group</a:t>
            </a:r>
          </a:p>
        </p:txBody>
      </p:sp>
      <p:pic>
        <p:nvPicPr>
          <p:cNvPr id="11" name="Bilde 10" descr="Et bilde som inneholder tekst, utklipp, servise, tallerken&#10;&#10;Automatisk generert beskrivelse">
            <a:extLst>
              <a:ext uri="{FF2B5EF4-FFF2-40B4-BE49-F238E27FC236}">
                <a16:creationId xmlns:a16="http://schemas.microsoft.com/office/drawing/2014/main" id="{78B7608D-036D-4EB8-B852-19ECF398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647" y="404514"/>
            <a:ext cx="938834" cy="22144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FC324C0-D7E1-4339-9188-3DFF58448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400" y="692455"/>
            <a:ext cx="12192000" cy="534295"/>
          </a:xfrm>
          <a:prstGeom prst="rect">
            <a:avLst/>
          </a:prstGeom>
        </p:spPr>
      </p:pic>
      <p:pic>
        <p:nvPicPr>
          <p:cNvPr id="13" name="Imagen 1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66093E91-0E40-40A4-A302-92AFE49440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00" t="6544" r="24400" b="56282"/>
          <a:stretch/>
        </p:blipFill>
        <p:spPr>
          <a:xfrm>
            <a:off x="844825" y="1669822"/>
            <a:ext cx="5482707" cy="2677494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D5B39383-34FB-4684-9E4D-E653C61A1F2E}"/>
              </a:ext>
            </a:extLst>
          </p:cNvPr>
          <p:cNvSpPr/>
          <p:nvPr/>
        </p:nvSpPr>
        <p:spPr>
          <a:xfrm>
            <a:off x="3372873" y="3727782"/>
            <a:ext cx="2483222" cy="2420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</p:txBody>
      </p:sp>
      <p:pic>
        <p:nvPicPr>
          <p:cNvPr id="20" name="Imagen 8" descr="Imagen que contiene texto, captura de pantalla&#10;&#10;Descripción generada con confianza muy alta">
            <a:extLst>
              <a:ext uri="{FF2B5EF4-FFF2-40B4-BE49-F238E27FC236}">
                <a16:creationId xmlns:a16="http://schemas.microsoft.com/office/drawing/2014/main" id="{EA01CC43-A2D3-45F2-9FAB-9CA45ADAC8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4728" t="-7834" r="4728" b="21384"/>
          <a:stretch/>
        </p:blipFill>
        <p:spPr>
          <a:xfrm>
            <a:off x="6752565" y="4352570"/>
            <a:ext cx="4347882" cy="2283235"/>
          </a:xfrm>
          <a:prstGeom prst="rect">
            <a:avLst/>
          </a:prstGeom>
        </p:spPr>
      </p:pic>
      <p:sp>
        <p:nvSpPr>
          <p:cNvPr id="21" name="CuadroTexto 7">
            <a:extLst>
              <a:ext uri="{FF2B5EF4-FFF2-40B4-BE49-F238E27FC236}">
                <a16:creationId xmlns:a16="http://schemas.microsoft.com/office/drawing/2014/main" id="{C21AEE5A-7BC7-4CAC-9FEE-6C2CBA6A114F}"/>
              </a:ext>
            </a:extLst>
          </p:cNvPr>
          <p:cNvSpPr txBox="1"/>
          <p:nvPr/>
        </p:nvSpPr>
        <p:spPr>
          <a:xfrm>
            <a:off x="2006221" y="4703471"/>
            <a:ext cx="4073992" cy="583422"/>
          </a:xfrm>
          <a:prstGeom prst="rect">
            <a:avLst/>
          </a:prstGeom>
          <a:solidFill>
            <a:srgbClr val="F9EEE9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Note: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if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you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order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more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than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100.000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coupons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, 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we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recommend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avoiding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this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format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due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to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large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 file </a:t>
            </a:r>
            <a:r>
              <a:rPr kumimoji="0" lang="es-E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size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Yu Gothic UI Semilight" panose="020B0400000000000000" pitchFamily="34" charset="-128"/>
                <a:cs typeface="+mn-lt"/>
              </a:rPr>
              <a:t>.</a:t>
            </a:r>
          </a:p>
        </p:txBody>
      </p:sp>
      <p:pic>
        <p:nvPicPr>
          <p:cNvPr id="22" name="Imagen 10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4FD1EB52-06D3-4206-8F07-D40EA50C2C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143" y="2538150"/>
            <a:ext cx="15906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63348"/>
      </p:ext>
    </p:extLst>
  </p:cSld>
  <p:clrMapOvr>
    <a:masterClrMapping/>
  </p:clrMapOvr>
</p:sld>
</file>

<file path=ppt/theme/theme1.xml><?xml version="1.0" encoding="utf-8"?>
<a:theme xmlns:a="http://schemas.openxmlformats.org/drawingml/2006/main" name="Liquid Barcodes template">
  <a:themeElements>
    <a:clrScheme name="Liquid Barcode Brand">
      <a:dk1>
        <a:srgbClr val="93D3F0"/>
      </a:dk1>
      <a:lt1>
        <a:srgbClr val="DBF0FA"/>
      </a:lt1>
      <a:dk2>
        <a:srgbClr val="FEE33E"/>
      </a:dk2>
      <a:lt2>
        <a:srgbClr val="F9F8F9"/>
      </a:lt2>
      <a:accent1>
        <a:srgbClr val="3CB3E5"/>
      </a:accent1>
      <a:accent2>
        <a:srgbClr val="67C1B9"/>
      </a:accent2>
      <a:accent3>
        <a:srgbClr val="AF8ABE"/>
      </a:accent3>
      <a:accent4>
        <a:srgbClr val="E54360"/>
      </a:accent4>
      <a:accent5>
        <a:srgbClr val="F7C7DB"/>
      </a:accent5>
      <a:accent6>
        <a:srgbClr val="FEE33E"/>
      </a:accent6>
      <a:hlink>
        <a:srgbClr val="3CB3E5"/>
      </a:hlink>
      <a:folHlink>
        <a:srgbClr val="000000"/>
      </a:folHlink>
    </a:clrScheme>
    <a:fontScheme name="Egendefinert 1">
      <a:majorFont>
        <a:latin typeface="Consolas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CB4E5"/>
        </a:solidFill>
        <a:ln w="6331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357</Words>
  <Application>Microsoft Office PowerPoint</Application>
  <PresentationFormat>Panorámica</PresentationFormat>
  <Paragraphs>42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Consolas</vt:lpstr>
      <vt:lpstr>InputSans</vt:lpstr>
      <vt:lpstr>Open Sans</vt:lpstr>
      <vt:lpstr>Optima</vt:lpstr>
      <vt:lpstr>Systemschrift Normal</vt:lpstr>
      <vt:lpstr>Liquid Barcodes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Alba Jimenez Miri</dc:creator>
  <cp:lastModifiedBy>Alba Jimenez Miri</cp:lastModifiedBy>
  <cp:revision>1</cp:revision>
  <dcterms:created xsi:type="dcterms:W3CDTF">2023-05-19T09:16:08Z</dcterms:created>
  <dcterms:modified xsi:type="dcterms:W3CDTF">2023-05-19T09:17:40Z</dcterms:modified>
</cp:coreProperties>
</file>